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3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8" r:id="rId27"/>
    <p:sldId id="289" r:id="rId28"/>
    <p:sldId id="287" r:id="rId29"/>
    <p:sldId id="286" r:id="rId30"/>
    <p:sldId id="285" r:id="rId31"/>
    <p:sldId id="281" r:id="rId32"/>
    <p:sldId id="282" r:id="rId33"/>
    <p:sldId id="283" r:id="rId34"/>
    <p:sldId id="284" r:id="rId3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9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06E81C-7684-4201-9DBB-3B12381F60B2}" type="doc">
      <dgm:prSet loTypeId="urn:microsoft.com/office/officeart/2005/8/layout/vList2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78DC9819-EC86-4ADC-BDA1-FDB6ACCE0033}">
      <dgm:prSet phldrT="[文本]"/>
      <dgm:spPr/>
      <dgm:t>
        <a:bodyPr/>
        <a:lstStyle/>
        <a:p>
          <a:r>
            <a:rPr lang="en-US" altLang="zh-CN" dirty="0" smtClean="0"/>
            <a:t>Scan the </a:t>
          </a:r>
          <a:r>
            <a:rPr lang="zh-CN" altLang="en-US" dirty="0" smtClean="0"/>
            <a:t>“</a:t>
          </a:r>
          <a:r>
            <a:rPr lang="en-US" altLang="zh-CN" dirty="0" smtClean="0"/>
            <a:t>QR</a:t>
          </a:r>
          <a:r>
            <a:rPr lang="zh-CN" altLang="en-US" dirty="0" smtClean="0"/>
            <a:t>”</a:t>
          </a:r>
          <a:r>
            <a:rPr lang="en-US" altLang="zh-CN" dirty="0" smtClean="0"/>
            <a:t> cord</a:t>
          </a:r>
        </a:p>
      </dgm:t>
    </dgm:pt>
    <dgm:pt modelId="{A564443E-A41A-4585-8CCF-ACB3DBDE8458}" type="parTrans" cxnId="{E2D979AE-AA5C-453D-A60F-621182E9E307}">
      <dgm:prSet/>
      <dgm:spPr/>
      <dgm:t>
        <a:bodyPr/>
        <a:lstStyle/>
        <a:p>
          <a:endParaRPr lang="zh-CN" altLang="en-US"/>
        </a:p>
      </dgm:t>
    </dgm:pt>
    <dgm:pt modelId="{6D66F9D0-88DC-4E3B-A081-15C1BE099960}" type="sibTrans" cxnId="{E2D979AE-AA5C-453D-A60F-621182E9E307}">
      <dgm:prSet/>
      <dgm:spPr/>
      <dgm:t>
        <a:bodyPr/>
        <a:lstStyle/>
        <a:p>
          <a:endParaRPr lang="zh-CN" altLang="en-US"/>
        </a:p>
      </dgm:t>
    </dgm:pt>
    <dgm:pt modelId="{92D2D39F-7860-4541-B401-10DE5E6BBDA9}">
      <dgm:prSet phldrT="[文本]"/>
      <dgm:spPr/>
      <dgm:t>
        <a:bodyPr/>
        <a:lstStyle/>
        <a:p>
          <a:r>
            <a:rPr lang="en-US" altLang="zh-CN" dirty="0" smtClean="0"/>
            <a:t>Use the </a:t>
          </a:r>
          <a:r>
            <a:rPr lang="zh-CN" altLang="en-US" dirty="0" smtClean="0"/>
            <a:t>“</a:t>
          </a:r>
          <a:r>
            <a:rPr lang="en-US" altLang="zh-CN" dirty="0" smtClean="0"/>
            <a:t>APP</a:t>
          </a:r>
          <a:r>
            <a:rPr lang="zh-CN" altLang="en-US" dirty="0" smtClean="0"/>
            <a:t>” </a:t>
          </a:r>
          <a:r>
            <a:rPr lang="en-US" altLang="zh-CN" dirty="0" smtClean="0"/>
            <a:t>just as </a:t>
          </a:r>
          <a:r>
            <a:rPr lang="en-US" altLang="zh-CN" dirty="0" err="1" smtClean="0"/>
            <a:t>wechat</a:t>
          </a:r>
          <a:endParaRPr lang="zh-CN" altLang="en-US" dirty="0"/>
        </a:p>
      </dgm:t>
    </dgm:pt>
    <dgm:pt modelId="{C00C2967-3F97-485A-9880-2D4869FAE0DA}" type="parTrans" cxnId="{70BE00B6-8572-44F0-B634-ECEA22D469BB}">
      <dgm:prSet/>
      <dgm:spPr/>
      <dgm:t>
        <a:bodyPr/>
        <a:lstStyle/>
        <a:p>
          <a:endParaRPr lang="zh-CN" altLang="en-US"/>
        </a:p>
      </dgm:t>
    </dgm:pt>
    <dgm:pt modelId="{2C1FAB59-479A-4230-A243-388A349443D8}" type="sibTrans" cxnId="{70BE00B6-8572-44F0-B634-ECEA22D469BB}">
      <dgm:prSet/>
      <dgm:spPr/>
      <dgm:t>
        <a:bodyPr/>
        <a:lstStyle/>
        <a:p>
          <a:endParaRPr lang="zh-CN" altLang="en-US"/>
        </a:p>
      </dgm:t>
    </dgm:pt>
    <dgm:pt modelId="{DCE1AD1B-8C72-4590-BF7B-D02937D5C7F9}">
      <dgm:prSet phldrT="[文本]"/>
      <dgm:spPr/>
      <dgm:t>
        <a:bodyPr/>
        <a:lstStyle/>
        <a:p>
          <a:r>
            <a:rPr lang="en-US" altLang="zh-CN" dirty="0" smtClean="0"/>
            <a:t>Log in the website</a:t>
          </a:r>
          <a:endParaRPr lang="zh-CN" altLang="en-US" dirty="0"/>
        </a:p>
      </dgm:t>
    </dgm:pt>
    <dgm:pt modelId="{AC1E1A76-0E76-43DF-BF9F-B140883ACB1D}" type="parTrans" cxnId="{0CCD1881-D5BD-4DD2-8FF8-DC6FEEEAB425}">
      <dgm:prSet/>
      <dgm:spPr/>
      <dgm:t>
        <a:bodyPr/>
        <a:lstStyle/>
        <a:p>
          <a:endParaRPr lang="zh-CN" altLang="en-US"/>
        </a:p>
      </dgm:t>
    </dgm:pt>
    <dgm:pt modelId="{30C1AC88-7F22-42D2-B0D7-AFA61497541C}" type="sibTrans" cxnId="{0CCD1881-D5BD-4DD2-8FF8-DC6FEEEAB425}">
      <dgm:prSet/>
      <dgm:spPr/>
      <dgm:t>
        <a:bodyPr/>
        <a:lstStyle/>
        <a:p>
          <a:endParaRPr lang="zh-CN" altLang="en-US"/>
        </a:p>
      </dgm:t>
    </dgm:pt>
    <dgm:pt modelId="{CD93EE3D-E116-4F57-9D38-931B4BD8AED5}">
      <dgm:prSet phldrT="[文本]"/>
      <dgm:spPr/>
      <dgm:t>
        <a:bodyPr/>
        <a:lstStyle/>
        <a:p>
          <a:r>
            <a:rPr lang="en-US" altLang="zh-CN" dirty="0" smtClean="0"/>
            <a:t>https://crjzndg.gaj.sh.gov.cn/24hr</a:t>
          </a:r>
          <a:endParaRPr lang="zh-CN" altLang="en-US" dirty="0"/>
        </a:p>
      </dgm:t>
    </dgm:pt>
    <dgm:pt modelId="{A1D6DB5C-DECC-4071-9D12-992A401A5C16}" type="parTrans" cxnId="{632976D2-2C4B-4084-B502-5818D54565BF}">
      <dgm:prSet/>
      <dgm:spPr/>
      <dgm:t>
        <a:bodyPr/>
        <a:lstStyle/>
        <a:p>
          <a:endParaRPr lang="zh-CN" altLang="en-US"/>
        </a:p>
      </dgm:t>
    </dgm:pt>
    <dgm:pt modelId="{4D3128E2-9505-4F30-8B06-C044CBF4F2E2}" type="sibTrans" cxnId="{632976D2-2C4B-4084-B502-5818D54565BF}">
      <dgm:prSet/>
      <dgm:spPr/>
      <dgm:t>
        <a:bodyPr/>
        <a:lstStyle/>
        <a:p>
          <a:endParaRPr lang="zh-CN" altLang="en-US"/>
        </a:p>
      </dgm:t>
    </dgm:pt>
    <dgm:pt modelId="{6E2F3833-FBE7-4F24-920F-D5BB86245470}" type="pres">
      <dgm:prSet presAssocID="{F406E81C-7684-4201-9DBB-3B12381F60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6373C7D-CEB8-462D-8B9E-54E28F96A298}" type="pres">
      <dgm:prSet presAssocID="{78DC9819-EC86-4ADC-BDA1-FDB6ACCE0033}" presName="parentText" presStyleLbl="node1" presStyleIdx="0" presStyleCnt="2" custLinFactNeighborX="-16328" custLinFactNeighborY="-1678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0647610-BC29-4664-9D91-5D1C626683E8}" type="pres">
      <dgm:prSet presAssocID="{78DC9819-EC86-4ADC-BDA1-FDB6ACCE0033}" presName="childText" presStyleLbl="revTx" presStyleIdx="0" presStyleCnt="2" custScaleY="9984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6EC5382-65D3-4935-BCCB-4352027C7F6A}" type="pres">
      <dgm:prSet presAssocID="{DCE1AD1B-8C72-4590-BF7B-D02937D5C7F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CBD60B7-B235-43B4-B1F8-FBAB76995E7E}" type="pres">
      <dgm:prSet presAssocID="{DCE1AD1B-8C72-4590-BF7B-D02937D5C7F9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CCD1881-D5BD-4DD2-8FF8-DC6FEEEAB425}" srcId="{F406E81C-7684-4201-9DBB-3B12381F60B2}" destId="{DCE1AD1B-8C72-4590-BF7B-D02937D5C7F9}" srcOrd="1" destOrd="0" parTransId="{AC1E1A76-0E76-43DF-BF9F-B140883ACB1D}" sibTransId="{30C1AC88-7F22-42D2-B0D7-AFA61497541C}"/>
    <dgm:cxn modelId="{7967F9BE-6E70-4510-AA33-EDB3DCE13660}" type="presOf" srcId="{DCE1AD1B-8C72-4590-BF7B-D02937D5C7F9}" destId="{F6EC5382-65D3-4935-BCCB-4352027C7F6A}" srcOrd="0" destOrd="0" presId="urn:microsoft.com/office/officeart/2005/8/layout/vList2#1"/>
    <dgm:cxn modelId="{DB01694A-4EC6-4C99-BA65-9E71ACD7D6BD}" type="presOf" srcId="{78DC9819-EC86-4ADC-BDA1-FDB6ACCE0033}" destId="{F6373C7D-CEB8-462D-8B9E-54E28F96A298}" srcOrd="0" destOrd="0" presId="urn:microsoft.com/office/officeart/2005/8/layout/vList2#1"/>
    <dgm:cxn modelId="{E2D979AE-AA5C-453D-A60F-621182E9E307}" srcId="{F406E81C-7684-4201-9DBB-3B12381F60B2}" destId="{78DC9819-EC86-4ADC-BDA1-FDB6ACCE0033}" srcOrd="0" destOrd="0" parTransId="{A564443E-A41A-4585-8CCF-ACB3DBDE8458}" sibTransId="{6D66F9D0-88DC-4E3B-A081-15C1BE099960}"/>
    <dgm:cxn modelId="{3719E4C4-709C-4CBB-BCD9-76D14265860B}" type="presOf" srcId="{F406E81C-7684-4201-9DBB-3B12381F60B2}" destId="{6E2F3833-FBE7-4F24-920F-D5BB86245470}" srcOrd="0" destOrd="0" presId="urn:microsoft.com/office/officeart/2005/8/layout/vList2#1"/>
    <dgm:cxn modelId="{70BE00B6-8572-44F0-B634-ECEA22D469BB}" srcId="{78DC9819-EC86-4ADC-BDA1-FDB6ACCE0033}" destId="{92D2D39F-7860-4541-B401-10DE5E6BBDA9}" srcOrd="0" destOrd="0" parTransId="{C00C2967-3F97-485A-9880-2D4869FAE0DA}" sibTransId="{2C1FAB59-479A-4230-A243-388A349443D8}"/>
    <dgm:cxn modelId="{632976D2-2C4B-4084-B502-5818D54565BF}" srcId="{DCE1AD1B-8C72-4590-BF7B-D02937D5C7F9}" destId="{CD93EE3D-E116-4F57-9D38-931B4BD8AED5}" srcOrd="0" destOrd="0" parTransId="{A1D6DB5C-DECC-4071-9D12-992A401A5C16}" sibTransId="{4D3128E2-9505-4F30-8B06-C044CBF4F2E2}"/>
    <dgm:cxn modelId="{0F175199-E6D0-45A1-9673-6BCEDBA7B191}" type="presOf" srcId="{92D2D39F-7860-4541-B401-10DE5E6BBDA9}" destId="{B0647610-BC29-4664-9D91-5D1C626683E8}" srcOrd="0" destOrd="0" presId="urn:microsoft.com/office/officeart/2005/8/layout/vList2#1"/>
    <dgm:cxn modelId="{A4F511BF-2454-45B1-AECB-90A26337CB8B}" type="presOf" srcId="{CD93EE3D-E116-4F57-9D38-931B4BD8AED5}" destId="{FCBD60B7-B235-43B4-B1F8-FBAB76995E7E}" srcOrd="0" destOrd="0" presId="urn:microsoft.com/office/officeart/2005/8/layout/vList2#1"/>
    <dgm:cxn modelId="{6B97AA70-2522-4B97-9789-9834E59D5671}" type="presParOf" srcId="{6E2F3833-FBE7-4F24-920F-D5BB86245470}" destId="{F6373C7D-CEB8-462D-8B9E-54E28F96A298}" srcOrd="0" destOrd="0" presId="urn:microsoft.com/office/officeart/2005/8/layout/vList2#1"/>
    <dgm:cxn modelId="{74728FB8-2BA6-4894-841D-5849AF3287F0}" type="presParOf" srcId="{6E2F3833-FBE7-4F24-920F-D5BB86245470}" destId="{B0647610-BC29-4664-9D91-5D1C626683E8}" srcOrd="1" destOrd="0" presId="urn:microsoft.com/office/officeart/2005/8/layout/vList2#1"/>
    <dgm:cxn modelId="{288C92C7-30E9-4CFD-BDBD-B3FE92D6F1A0}" type="presParOf" srcId="{6E2F3833-FBE7-4F24-920F-D5BB86245470}" destId="{F6EC5382-65D3-4935-BCCB-4352027C7F6A}" srcOrd="2" destOrd="0" presId="urn:microsoft.com/office/officeart/2005/8/layout/vList2#1"/>
    <dgm:cxn modelId="{496FE448-CD05-418D-8B46-4877C288B6CE}" type="presParOf" srcId="{6E2F3833-FBE7-4F24-920F-D5BB86245470}" destId="{FCBD60B7-B235-43B4-B1F8-FBAB76995E7E}" srcOrd="3" destOrd="0" presId="urn:microsoft.com/office/officeart/2005/8/layout/vList2#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A01613-9686-481F-ABD6-3030439E4FE5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A393D92C-6850-4EE9-BBB0-F1ACA354EBEB}">
      <dgm:prSet phldrT="[文本]"/>
      <dgm:spPr/>
      <dgm:t>
        <a:bodyPr/>
        <a:lstStyle/>
        <a:p>
          <a:r>
            <a:rPr lang="en-US" altLang="zh-CN" dirty="0" smtClean="0">
              <a:latin typeface="Arial" panose="020B0604020202020204" pitchFamily="34" charset="0"/>
              <a:ea typeface="等线" panose="02010600030101010101" pitchFamily="2" charset="-122"/>
            </a:rPr>
            <a:t>Document of yourself</a:t>
          </a:r>
          <a:r>
            <a:rPr lang="en-US" altLang="zh-CN" dirty="0" smtClean="0"/>
            <a:t>	</a:t>
          </a:r>
          <a:endParaRPr lang="zh-CN" altLang="en-US" dirty="0"/>
        </a:p>
      </dgm:t>
    </dgm:pt>
    <dgm:pt modelId="{BB5F3C68-08E0-47D6-BA17-4B9AAEB887AB}" type="parTrans" cxnId="{6F30A965-32B8-4826-AC0F-170ADE2F7C4A}">
      <dgm:prSet/>
      <dgm:spPr/>
      <dgm:t>
        <a:bodyPr/>
        <a:lstStyle/>
        <a:p>
          <a:endParaRPr lang="zh-CN" altLang="en-US"/>
        </a:p>
      </dgm:t>
    </dgm:pt>
    <dgm:pt modelId="{6FC1E92A-05B2-4D01-B12C-FFD08DB5268B}" type="sibTrans" cxnId="{6F30A965-32B8-4826-AC0F-170ADE2F7C4A}">
      <dgm:prSet/>
      <dgm:spPr/>
      <dgm:t>
        <a:bodyPr/>
        <a:lstStyle/>
        <a:p>
          <a:endParaRPr lang="zh-CN" altLang="en-US"/>
        </a:p>
      </dgm:t>
    </dgm:pt>
    <dgm:pt modelId="{4301D2C3-00E0-458C-9063-E097C8AF722F}">
      <dgm:prSet phldrT="[文本]"/>
      <dgm:spPr/>
      <dgm:t>
        <a:bodyPr/>
        <a:lstStyle/>
        <a:p>
          <a:r>
            <a:rPr lang="en-US" altLang="zh-CN" dirty="0" smtClean="0"/>
            <a:t>Avoid  reflect light	</a:t>
          </a:r>
          <a:endParaRPr lang="zh-CN" altLang="en-US" dirty="0"/>
        </a:p>
      </dgm:t>
    </dgm:pt>
    <dgm:pt modelId="{AF9FF6F7-65F1-4D64-888B-4B8679C1A5C7}" type="parTrans" cxnId="{82DD3EBB-522A-446A-B467-4182FB18F816}">
      <dgm:prSet/>
      <dgm:spPr/>
      <dgm:t>
        <a:bodyPr/>
        <a:lstStyle/>
        <a:p>
          <a:endParaRPr lang="zh-CN" altLang="en-US"/>
        </a:p>
      </dgm:t>
    </dgm:pt>
    <dgm:pt modelId="{1D7AA5C9-9313-4E79-93F8-A73109605FE8}" type="sibTrans" cxnId="{82DD3EBB-522A-446A-B467-4182FB18F816}">
      <dgm:prSet/>
      <dgm:spPr/>
      <dgm:t>
        <a:bodyPr/>
        <a:lstStyle/>
        <a:p>
          <a:endParaRPr lang="zh-CN" altLang="en-US"/>
        </a:p>
      </dgm:t>
    </dgm:pt>
    <dgm:pt modelId="{42B9C1EC-2D94-4D5B-AB3E-945A1A21A6F9}">
      <dgm:prSet phldrT="[文本]"/>
      <dgm:spPr/>
      <dgm:t>
        <a:bodyPr/>
        <a:lstStyle/>
        <a:p>
          <a:r>
            <a:rPr lang="en-US" altLang="zh-CN" dirty="0" smtClean="0"/>
            <a:t>Your d</a:t>
          </a:r>
          <a:r>
            <a:rPr lang="en-US" altLang="zh-CN" dirty="0" smtClean="0">
              <a:latin typeface="Arial" panose="020B0604020202020204" pitchFamily="34" charset="0"/>
              <a:ea typeface="等线" panose="02010600030101010101" pitchFamily="2" charset="-122"/>
            </a:rPr>
            <a:t>ocument </a:t>
          </a:r>
          <a:r>
            <a:rPr lang="en-US" altLang="zh-CN" dirty="0" smtClean="0"/>
            <a:t>and yourself	</a:t>
          </a:r>
          <a:endParaRPr lang="zh-CN" altLang="en-US" dirty="0"/>
        </a:p>
      </dgm:t>
    </dgm:pt>
    <dgm:pt modelId="{01A8C5D4-1A2F-4F40-B5B4-A3A983408254}" type="parTrans" cxnId="{2EA6AF54-5318-4766-8271-75DA9072ACCC}">
      <dgm:prSet/>
      <dgm:spPr/>
      <dgm:t>
        <a:bodyPr/>
        <a:lstStyle/>
        <a:p>
          <a:endParaRPr lang="zh-CN" altLang="en-US"/>
        </a:p>
      </dgm:t>
    </dgm:pt>
    <dgm:pt modelId="{C87D5EDD-EA1A-462B-B8C2-B11B9547847F}" type="sibTrans" cxnId="{2EA6AF54-5318-4766-8271-75DA9072ACCC}">
      <dgm:prSet/>
      <dgm:spPr/>
      <dgm:t>
        <a:bodyPr/>
        <a:lstStyle/>
        <a:p>
          <a:endParaRPr lang="zh-CN" altLang="en-US"/>
        </a:p>
      </dgm:t>
    </dgm:pt>
    <dgm:pt modelId="{B1B18FC4-56AE-4F56-8888-671CFAC56479}">
      <dgm:prSet/>
      <dgm:spPr/>
      <dgm:t>
        <a:bodyPr/>
        <a:lstStyle/>
        <a:p>
          <a:endParaRPr lang="zh-CN" altLang="en-US" dirty="0"/>
        </a:p>
      </dgm:t>
    </dgm:pt>
    <dgm:pt modelId="{350B7CC6-4851-462B-9BCB-C4308AEC9EE6}" type="parTrans" cxnId="{C563D7E4-FAA7-46FF-8845-0082453239C6}">
      <dgm:prSet/>
      <dgm:spPr/>
      <dgm:t>
        <a:bodyPr/>
        <a:lstStyle/>
        <a:p>
          <a:endParaRPr lang="zh-CN" altLang="en-US"/>
        </a:p>
      </dgm:t>
    </dgm:pt>
    <dgm:pt modelId="{14E5D02F-0AF0-411F-965A-D911155C0459}" type="sibTrans" cxnId="{C563D7E4-FAA7-46FF-8845-0082453239C6}">
      <dgm:prSet/>
      <dgm:spPr/>
      <dgm:t>
        <a:bodyPr/>
        <a:lstStyle/>
        <a:p>
          <a:endParaRPr lang="zh-CN" altLang="en-US"/>
        </a:p>
      </dgm:t>
    </dgm:pt>
    <dgm:pt modelId="{78C9F175-95D0-467C-9A32-C926AA733A41}" type="pres">
      <dgm:prSet presAssocID="{A1A01613-9686-481F-ABD6-3030439E4FE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5674519-144F-4DE3-8ECC-D72113688777}" type="pres">
      <dgm:prSet presAssocID="{A393D92C-6850-4EE9-BBB0-F1ACA354EBEB}" presName="parentLin" presStyleCnt="0"/>
      <dgm:spPr/>
    </dgm:pt>
    <dgm:pt modelId="{1F25FEFA-FE33-4001-87D7-987C5620CAE6}" type="pres">
      <dgm:prSet presAssocID="{A393D92C-6850-4EE9-BBB0-F1ACA354EBEB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CEB57339-9C1E-41EC-ADD6-C59299ADF12E}" type="pres">
      <dgm:prSet presAssocID="{A393D92C-6850-4EE9-BBB0-F1ACA354EBEB}" presName="parentText" presStyleLbl="node1" presStyleIdx="0" presStyleCnt="3" custScaleX="142329" custScaleY="6491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711D097-ECEE-42EF-B7AC-BF6FF7468045}" type="pres">
      <dgm:prSet presAssocID="{A393D92C-6850-4EE9-BBB0-F1ACA354EBEB}" presName="negativeSpace" presStyleCnt="0"/>
      <dgm:spPr/>
    </dgm:pt>
    <dgm:pt modelId="{92BD5CCB-1F87-438C-BDEE-CCF8C18E8934}" type="pres">
      <dgm:prSet presAssocID="{A393D92C-6850-4EE9-BBB0-F1ACA354EBE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2E5C85-AF7E-4F09-91E7-8D7169F7659A}" type="pres">
      <dgm:prSet presAssocID="{6FC1E92A-05B2-4D01-B12C-FFD08DB5268B}" presName="spaceBetweenRectangles" presStyleCnt="0"/>
      <dgm:spPr/>
    </dgm:pt>
    <dgm:pt modelId="{D426380B-B4C9-4306-9872-7C974E7DC2BB}" type="pres">
      <dgm:prSet presAssocID="{4301D2C3-00E0-458C-9063-E097C8AF722F}" presName="parentLin" presStyleCnt="0"/>
      <dgm:spPr/>
    </dgm:pt>
    <dgm:pt modelId="{C46014FA-01D1-40BE-A24E-D0C26B59BBDC}" type="pres">
      <dgm:prSet presAssocID="{4301D2C3-00E0-458C-9063-E097C8AF722F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D9CC67C5-CBC9-45D9-AF26-B23391A93330}" type="pres">
      <dgm:prSet presAssocID="{4301D2C3-00E0-458C-9063-E097C8AF722F}" presName="parentText" presStyleLbl="node1" presStyleIdx="1" presStyleCnt="3" custScaleX="142857" custScaleY="6665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DB5D1E9-F73B-499B-9008-655D6AC6EDD5}" type="pres">
      <dgm:prSet presAssocID="{4301D2C3-00E0-458C-9063-E097C8AF722F}" presName="negativeSpace" presStyleCnt="0"/>
      <dgm:spPr/>
    </dgm:pt>
    <dgm:pt modelId="{9406ADAC-A33F-46F8-ABB8-7B876AC127D1}" type="pres">
      <dgm:prSet presAssocID="{4301D2C3-00E0-458C-9063-E097C8AF722F}" presName="childText" presStyleLbl="conFgAcc1" presStyleIdx="1" presStyleCnt="3">
        <dgm:presLayoutVars>
          <dgm:bulletEnabled val="1"/>
        </dgm:presLayoutVars>
      </dgm:prSet>
      <dgm:spPr/>
    </dgm:pt>
    <dgm:pt modelId="{906C06B0-2969-42CE-BADE-5B124DC34D36}" type="pres">
      <dgm:prSet presAssocID="{1D7AA5C9-9313-4E79-93F8-A73109605FE8}" presName="spaceBetweenRectangles" presStyleCnt="0"/>
      <dgm:spPr/>
    </dgm:pt>
    <dgm:pt modelId="{44450092-1ADE-441A-8FF6-B26A9DB3B666}" type="pres">
      <dgm:prSet presAssocID="{42B9C1EC-2D94-4D5B-AB3E-945A1A21A6F9}" presName="parentLin" presStyleCnt="0"/>
      <dgm:spPr/>
    </dgm:pt>
    <dgm:pt modelId="{23A23F59-7720-49FF-8E49-0E2C1FB925A6}" type="pres">
      <dgm:prSet presAssocID="{42B9C1EC-2D94-4D5B-AB3E-945A1A21A6F9}" presName="parentLeftMargin" presStyleLbl="node1" presStyleIdx="1" presStyleCnt="3"/>
      <dgm:spPr/>
      <dgm:t>
        <a:bodyPr/>
        <a:lstStyle/>
        <a:p>
          <a:endParaRPr lang="zh-CN" altLang="en-US"/>
        </a:p>
      </dgm:t>
    </dgm:pt>
    <dgm:pt modelId="{52061C11-D61D-4C54-957E-E5D353AFD760}" type="pres">
      <dgm:prSet presAssocID="{42B9C1EC-2D94-4D5B-AB3E-945A1A21A6F9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1584FD7-A051-40CF-895B-C9C803EA6F34}" type="pres">
      <dgm:prSet presAssocID="{42B9C1EC-2D94-4D5B-AB3E-945A1A21A6F9}" presName="negativeSpace" presStyleCnt="0"/>
      <dgm:spPr/>
    </dgm:pt>
    <dgm:pt modelId="{9D2551F9-10A6-41D5-9832-4203BDA85AC1}" type="pres">
      <dgm:prSet presAssocID="{42B9C1EC-2D94-4D5B-AB3E-945A1A21A6F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58CC657-D850-4EB7-8627-FC3A0195D0AF}" type="presOf" srcId="{B1B18FC4-56AE-4F56-8888-671CFAC56479}" destId="{92BD5CCB-1F87-438C-BDEE-CCF8C18E8934}" srcOrd="0" destOrd="0" presId="urn:microsoft.com/office/officeart/2005/8/layout/list1#1"/>
    <dgm:cxn modelId="{6F30A965-32B8-4826-AC0F-170ADE2F7C4A}" srcId="{A1A01613-9686-481F-ABD6-3030439E4FE5}" destId="{A393D92C-6850-4EE9-BBB0-F1ACA354EBEB}" srcOrd="0" destOrd="0" parTransId="{BB5F3C68-08E0-47D6-BA17-4B9AAEB887AB}" sibTransId="{6FC1E92A-05B2-4D01-B12C-FFD08DB5268B}"/>
    <dgm:cxn modelId="{1947537E-848D-4C2D-8CA9-B71DCBFADCFA}" type="presOf" srcId="{4301D2C3-00E0-458C-9063-E097C8AF722F}" destId="{D9CC67C5-CBC9-45D9-AF26-B23391A93330}" srcOrd="1" destOrd="0" presId="urn:microsoft.com/office/officeart/2005/8/layout/list1#1"/>
    <dgm:cxn modelId="{E5305A24-50B4-4285-B463-E49CA7B244A3}" type="presOf" srcId="{A393D92C-6850-4EE9-BBB0-F1ACA354EBEB}" destId="{1F25FEFA-FE33-4001-87D7-987C5620CAE6}" srcOrd="0" destOrd="0" presId="urn:microsoft.com/office/officeart/2005/8/layout/list1#1"/>
    <dgm:cxn modelId="{C563D7E4-FAA7-46FF-8845-0082453239C6}" srcId="{A393D92C-6850-4EE9-BBB0-F1ACA354EBEB}" destId="{B1B18FC4-56AE-4F56-8888-671CFAC56479}" srcOrd="0" destOrd="0" parTransId="{350B7CC6-4851-462B-9BCB-C4308AEC9EE6}" sibTransId="{14E5D02F-0AF0-411F-965A-D911155C0459}"/>
    <dgm:cxn modelId="{82DD3EBB-522A-446A-B467-4182FB18F816}" srcId="{A1A01613-9686-481F-ABD6-3030439E4FE5}" destId="{4301D2C3-00E0-458C-9063-E097C8AF722F}" srcOrd="1" destOrd="0" parTransId="{AF9FF6F7-65F1-4D64-888B-4B8679C1A5C7}" sibTransId="{1D7AA5C9-9313-4E79-93F8-A73109605FE8}"/>
    <dgm:cxn modelId="{C7032045-B182-48E9-9FD2-127F5128AB4A}" type="presOf" srcId="{42B9C1EC-2D94-4D5B-AB3E-945A1A21A6F9}" destId="{23A23F59-7720-49FF-8E49-0E2C1FB925A6}" srcOrd="0" destOrd="0" presId="urn:microsoft.com/office/officeart/2005/8/layout/list1#1"/>
    <dgm:cxn modelId="{2EA6AF54-5318-4766-8271-75DA9072ACCC}" srcId="{A1A01613-9686-481F-ABD6-3030439E4FE5}" destId="{42B9C1EC-2D94-4D5B-AB3E-945A1A21A6F9}" srcOrd="2" destOrd="0" parTransId="{01A8C5D4-1A2F-4F40-B5B4-A3A983408254}" sibTransId="{C87D5EDD-EA1A-462B-B8C2-B11B9547847F}"/>
    <dgm:cxn modelId="{F0115DC7-8818-4766-9956-012E749BC1A5}" type="presOf" srcId="{A1A01613-9686-481F-ABD6-3030439E4FE5}" destId="{78C9F175-95D0-467C-9A32-C926AA733A41}" srcOrd="0" destOrd="0" presId="urn:microsoft.com/office/officeart/2005/8/layout/list1#1"/>
    <dgm:cxn modelId="{35E94F17-7B50-447F-A9B4-D92A46814C70}" type="presOf" srcId="{A393D92C-6850-4EE9-BBB0-F1ACA354EBEB}" destId="{CEB57339-9C1E-41EC-ADD6-C59299ADF12E}" srcOrd="1" destOrd="0" presId="urn:microsoft.com/office/officeart/2005/8/layout/list1#1"/>
    <dgm:cxn modelId="{14D60D50-F114-4099-B15D-B9980CD3A4FE}" type="presOf" srcId="{4301D2C3-00E0-458C-9063-E097C8AF722F}" destId="{C46014FA-01D1-40BE-A24E-D0C26B59BBDC}" srcOrd="0" destOrd="0" presId="urn:microsoft.com/office/officeart/2005/8/layout/list1#1"/>
    <dgm:cxn modelId="{ABD17DCC-F3C3-4609-8B32-BB4C347FAA40}" type="presOf" srcId="{42B9C1EC-2D94-4D5B-AB3E-945A1A21A6F9}" destId="{52061C11-D61D-4C54-957E-E5D353AFD760}" srcOrd="1" destOrd="0" presId="urn:microsoft.com/office/officeart/2005/8/layout/list1#1"/>
    <dgm:cxn modelId="{092A1BDC-6893-4B38-9194-F8CD83710156}" type="presParOf" srcId="{78C9F175-95D0-467C-9A32-C926AA733A41}" destId="{35674519-144F-4DE3-8ECC-D72113688777}" srcOrd="0" destOrd="0" presId="urn:microsoft.com/office/officeart/2005/8/layout/list1#1"/>
    <dgm:cxn modelId="{8D56C38D-24C5-47DC-A875-1BACDDED4985}" type="presParOf" srcId="{35674519-144F-4DE3-8ECC-D72113688777}" destId="{1F25FEFA-FE33-4001-87D7-987C5620CAE6}" srcOrd="0" destOrd="0" presId="urn:microsoft.com/office/officeart/2005/8/layout/list1#1"/>
    <dgm:cxn modelId="{C3BB8A73-328A-4D03-811B-1232385B7DD6}" type="presParOf" srcId="{35674519-144F-4DE3-8ECC-D72113688777}" destId="{CEB57339-9C1E-41EC-ADD6-C59299ADF12E}" srcOrd="1" destOrd="0" presId="urn:microsoft.com/office/officeart/2005/8/layout/list1#1"/>
    <dgm:cxn modelId="{5DE0801C-431A-4A5F-A858-29047AA88DBB}" type="presParOf" srcId="{78C9F175-95D0-467C-9A32-C926AA733A41}" destId="{A711D097-ECEE-42EF-B7AC-BF6FF7468045}" srcOrd="1" destOrd="0" presId="urn:microsoft.com/office/officeart/2005/8/layout/list1#1"/>
    <dgm:cxn modelId="{14AD6778-B22C-46E2-A9B5-C36EC3BCB897}" type="presParOf" srcId="{78C9F175-95D0-467C-9A32-C926AA733A41}" destId="{92BD5CCB-1F87-438C-BDEE-CCF8C18E8934}" srcOrd="2" destOrd="0" presId="urn:microsoft.com/office/officeart/2005/8/layout/list1#1"/>
    <dgm:cxn modelId="{342F7FE0-093A-4861-9834-4504BD808B6A}" type="presParOf" srcId="{78C9F175-95D0-467C-9A32-C926AA733A41}" destId="{F92E5C85-AF7E-4F09-91E7-8D7169F7659A}" srcOrd="3" destOrd="0" presId="urn:microsoft.com/office/officeart/2005/8/layout/list1#1"/>
    <dgm:cxn modelId="{F6CFC9F0-DE68-4982-8299-68260C5A3A49}" type="presParOf" srcId="{78C9F175-95D0-467C-9A32-C926AA733A41}" destId="{D426380B-B4C9-4306-9872-7C974E7DC2BB}" srcOrd="4" destOrd="0" presId="urn:microsoft.com/office/officeart/2005/8/layout/list1#1"/>
    <dgm:cxn modelId="{4A2DFA27-407A-402E-945D-B573A3AA86C3}" type="presParOf" srcId="{D426380B-B4C9-4306-9872-7C974E7DC2BB}" destId="{C46014FA-01D1-40BE-A24E-D0C26B59BBDC}" srcOrd="0" destOrd="0" presId="urn:microsoft.com/office/officeart/2005/8/layout/list1#1"/>
    <dgm:cxn modelId="{1D83631E-DDBF-4242-B179-C3E02550440B}" type="presParOf" srcId="{D426380B-B4C9-4306-9872-7C974E7DC2BB}" destId="{D9CC67C5-CBC9-45D9-AF26-B23391A93330}" srcOrd="1" destOrd="0" presId="urn:microsoft.com/office/officeart/2005/8/layout/list1#1"/>
    <dgm:cxn modelId="{BEDE5327-EDB1-48A9-8788-0ACDAA4813CB}" type="presParOf" srcId="{78C9F175-95D0-467C-9A32-C926AA733A41}" destId="{DDB5D1E9-F73B-499B-9008-655D6AC6EDD5}" srcOrd="5" destOrd="0" presId="urn:microsoft.com/office/officeart/2005/8/layout/list1#1"/>
    <dgm:cxn modelId="{A919DEDA-958C-493F-9D1A-18431F761EDC}" type="presParOf" srcId="{78C9F175-95D0-467C-9A32-C926AA733A41}" destId="{9406ADAC-A33F-46F8-ABB8-7B876AC127D1}" srcOrd="6" destOrd="0" presId="urn:microsoft.com/office/officeart/2005/8/layout/list1#1"/>
    <dgm:cxn modelId="{7F369814-46B8-4C36-9D23-8EA6B240A5CA}" type="presParOf" srcId="{78C9F175-95D0-467C-9A32-C926AA733A41}" destId="{906C06B0-2969-42CE-BADE-5B124DC34D36}" srcOrd="7" destOrd="0" presId="urn:microsoft.com/office/officeart/2005/8/layout/list1#1"/>
    <dgm:cxn modelId="{7ADC8F79-41E4-4373-9991-2458C111FF79}" type="presParOf" srcId="{78C9F175-95D0-467C-9A32-C926AA733A41}" destId="{44450092-1ADE-441A-8FF6-B26A9DB3B666}" srcOrd="8" destOrd="0" presId="urn:microsoft.com/office/officeart/2005/8/layout/list1#1"/>
    <dgm:cxn modelId="{C7A07B33-CDFE-4499-BDC9-A7993D56948E}" type="presParOf" srcId="{44450092-1ADE-441A-8FF6-B26A9DB3B666}" destId="{23A23F59-7720-49FF-8E49-0E2C1FB925A6}" srcOrd="0" destOrd="0" presId="urn:microsoft.com/office/officeart/2005/8/layout/list1#1"/>
    <dgm:cxn modelId="{4F2F0A48-1E58-4D4F-8E60-FB0F4650D630}" type="presParOf" srcId="{44450092-1ADE-441A-8FF6-B26A9DB3B666}" destId="{52061C11-D61D-4C54-957E-E5D353AFD760}" srcOrd="1" destOrd="0" presId="urn:microsoft.com/office/officeart/2005/8/layout/list1#1"/>
    <dgm:cxn modelId="{82B0EF0B-9681-42D1-81D3-B5386482A4E7}" type="presParOf" srcId="{78C9F175-95D0-467C-9A32-C926AA733A41}" destId="{71584FD7-A051-40CF-895B-C9C803EA6F34}" srcOrd="9" destOrd="0" presId="urn:microsoft.com/office/officeart/2005/8/layout/list1#1"/>
    <dgm:cxn modelId="{B36F0ABD-8517-4549-BA2A-2EE28AB94EB5}" type="presParOf" srcId="{78C9F175-95D0-467C-9A32-C926AA733A41}" destId="{9D2551F9-10A6-41D5-9832-4203BDA85AC1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373C7D-CEB8-462D-8B9E-54E28F96A298}">
      <dsp:nvSpPr>
        <dsp:cNvPr id="0" name=""/>
        <dsp:cNvSpPr/>
      </dsp:nvSpPr>
      <dsp:spPr>
        <a:xfrm>
          <a:off x="0" y="1118172"/>
          <a:ext cx="4378647" cy="654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600" kern="1200" dirty="0" smtClean="0"/>
            <a:t>Scan the </a:t>
          </a:r>
          <a:r>
            <a:rPr lang="zh-CN" altLang="en-US" sz="2600" kern="1200" dirty="0" smtClean="0"/>
            <a:t>“</a:t>
          </a:r>
          <a:r>
            <a:rPr lang="en-US" altLang="zh-CN" sz="2600" kern="1200" dirty="0" smtClean="0"/>
            <a:t>QR</a:t>
          </a:r>
          <a:r>
            <a:rPr lang="zh-CN" altLang="en-US" sz="2600" kern="1200" dirty="0" smtClean="0"/>
            <a:t>”</a:t>
          </a:r>
          <a:r>
            <a:rPr lang="en-US" altLang="zh-CN" sz="2600" kern="1200" dirty="0" smtClean="0"/>
            <a:t> cord</a:t>
          </a:r>
        </a:p>
      </dsp:txBody>
      <dsp:txXfrm>
        <a:off x="0" y="1118172"/>
        <a:ext cx="4378647" cy="654030"/>
      </dsp:txXfrm>
    </dsp:sp>
    <dsp:sp modelId="{B0647610-BC29-4664-9D91-5D1C626683E8}">
      <dsp:nvSpPr>
        <dsp:cNvPr id="0" name=""/>
        <dsp:cNvSpPr/>
      </dsp:nvSpPr>
      <dsp:spPr>
        <a:xfrm>
          <a:off x="0" y="1779427"/>
          <a:ext cx="4378647" cy="429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022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CN" sz="2000" kern="1200" dirty="0" smtClean="0"/>
            <a:t>Use the </a:t>
          </a:r>
          <a:r>
            <a:rPr lang="zh-CN" altLang="en-US" sz="2000" kern="1200" dirty="0" smtClean="0"/>
            <a:t>“</a:t>
          </a:r>
          <a:r>
            <a:rPr lang="en-US" altLang="zh-CN" sz="2000" kern="1200" dirty="0" smtClean="0"/>
            <a:t>APP</a:t>
          </a:r>
          <a:r>
            <a:rPr lang="zh-CN" altLang="en-US" sz="2000" kern="1200" dirty="0" smtClean="0"/>
            <a:t>” </a:t>
          </a:r>
          <a:r>
            <a:rPr lang="en-US" altLang="zh-CN" sz="2000" kern="1200" dirty="0" smtClean="0"/>
            <a:t>just as </a:t>
          </a:r>
          <a:r>
            <a:rPr lang="en-US" altLang="zh-CN" sz="2000" kern="1200" dirty="0" err="1" smtClean="0"/>
            <a:t>wechat</a:t>
          </a:r>
          <a:endParaRPr lang="zh-CN" altLang="en-US" sz="2000" kern="1200" dirty="0"/>
        </a:p>
      </dsp:txBody>
      <dsp:txXfrm>
        <a:off x="0" y="1779427"/>
        <a:ext cx="4378647" cy="429879"/>
      </dsp:txXfrm>
    </dsp:sp>
    <dsp:sp modelId="{F6EC5382-65D3-4935-BCCB-4352027C7F6A}">
      <dsp:nvSpPr>
        <dsp:cNvPr id="0" name=""/>
        <dsp:cNvSpPr/>
      </dsp:nvSpPr>
      <dsp:spPr>
        <a:xfrm>
          <a:off x="0" y="2209307"/>
          <a:ext cx="4378647" cy="654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600" kern="1200" dirty="0" smtClean="0"/>
            <a:t>Log in the website</a:t>
          </a:r>
          <a:endParaRPr lang="zh-CN" altLang="en-US" sz="2600" kern="1200" dirty="0"/>
        </a:p>
      </dsp:txBody>
      <dsp:txXfrm>
        <a:off x="0" y="2209307"/>
        <a:ext cx="4378647" cy="654030"/>
      </dsp:txXfrm>
    </dsp:sp>
    <dsp:sp modelId="{FCBD60B7-B235-43B4-B1F8-FBAB76995E7E}">
      <dsp:nvSpPr>
        <dsp:cNvPr id="0" name=""/>
        <dsp:cNvSpPr/>
      </dsp:nvSpPr>
      <dsp:spPr>
        <a:xfrm>
          <a:off x="0" y="2863337"/>
          <a:ext cx="4378647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022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CN" sz="2000" kern="1200" dirty="0" smtClean="0"/>
            <a:t>https://crjzndg.gaj.sh.gov.cn/24hr</a:t>
          </a:r>
          <a:endParaRPr lang="zh-CN" altLang="en-US" sz="2000" kern="1200" dirty="0"/>
        </a:p>
      </dsp:txBody>
      <dsp:txXfrm>
        <a:off x="0" y="2863337"/>
        <a:ext cx="4378647" cy="43056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2BD5CCB-1F87-438C-BDEE-CCF8C18E8934}">
      <dsp:nvSpPr>
        <dsp:cNvPr id="0" name=""/>
        <dsp:cNvSpPr/>
      </dsp:nvSpPr>
      <dsp:spPr>
        <a:xfrm>
          <a:off x="0" y="203023"/>
          <a:ext cx="5463092" cy="110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3997" tIns="749808" rIns="423997" bIns="256032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3600" kern="1200" dirty="0"/>
        </a:p>
      </dsp:txBody>
      <dsp:txXfrm>
        <a:off x="0" y="203023"/>
        <a:ext cx="5463092" cy="1108800"/>
      </dsp:txXfrm>
    </dsp:sp>
    <dsp:sp modelId="{CEB57339-9C1E-41EC-ADD6-C59299ADF12E}">
      <dsp:nvSpPr>
        <dsp:cNvPr id="0" name=""/>
        <dsp:cNvSpPr/>
      </dsp:nvSpPr>
      <dsp:spPr>
        <a:xfrm>
          <a:off x="260883" y="9360"/>
          <a:ext cx="5198389" cy="8431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544" tIns="0" rIns="144544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600" kern="1200" dirty="0" smtClean="0">
              <a:latin typeface="Arial" panose="020B0604020202020204" pitchFamily="34" charset="0"/>
              <a:ea typeface="等线" panose="02010600030101010101" pitchFamily="2" charset="-122"/>
            </a:rPr>
            <a:t>Document of yourself</a:t>
          </a:r>
          <a:r>
            <a:rPr lang="en-US" altLang="zh-CN" sz="3600" kern="1200" dirty="0" smtClean="0"/>
            <a:t>	</a:t>
          </a:r>
          <a:endParaRPr lang="zh-CN" altLang="en-US" sz="3600" kern="1200" dirty="0"/>
        </a:p>
      </dsp:txBody>
      <dsp:txXfrm>
        <a:off x="260883" y="9360"/>
        <a:ext cx="5198389" cy="843103"/>
      </dsp:txXfrm>
    </dsp:sp>
    <dsp:sp modelId="{9406ADAC-A33F-46F8-ABB8-7B876AC127D1}">
      <dsp:nvSpPr>
        <dsp:cNvPr id="0" name=""/>
        <dsp:cNvSpPr/>
      </dsp:nvSpPr>
      <dsp:spPr>
        <a:xfrm>
          <a:off x="0" y="1765687"/>
          <a:ext cx="5463092" cy="110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CC67C5-CBC9-45D9-AF26-B23391A93330}">
      <dsp:nvSpPr>
        <dsp:cNvPr id="0" name=""/>
        <dsp:cNvSpPr/>
      </dsp:nvSpPr>
      <dsp:spPr>
        <a:xfrm>
          <a:off x="260083" y="1549423"/>
          <a:ext cx="5201669" cy="8657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544" tIns="0" rIns="144544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600" kern="1200" dirty="0" smtClean="0"/>
            <a:t>Avoid  reflect light	</a:t>
          </a:r>
          <a:endParaRPr lang="zh-CN" altLang="en-US" sz="3600" kern="1200" dirty="0"/>
        </a:p>
      </dsp:txBody>
      <dsp:txXfrm>
        <a:off x="260083" y="1549423"/>
        <a:ext cx="5201669" cy="865703"/>
      </dsp:txXfrm>
    </dsp:sp>
    <dsp:sp modelId="{9D2551F9-10A6-41D5-9832-4203BDA85AC1}">
      <dsp:nvSpPr>
        <dsp:cNvPr id="0" name=""/>
        <dsp:cNvSpPr/>
      </dsp:nvSpPr>
      <dsp:spPr>
        <a:xfrm>
          <a:off x="0" y="3761527"/>
          <a:ext cx="5463092" cy="110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061C11-D61D-4C54-957E-E5D353AFD760}">
      <dsp:nvSpPr>
        <dsp:cNvPr id="0" name=""/>
        <dsp:cNvSpPr/>
      </dsp:nvSpPr>
      <dsp:spPr>
        <a:xfrm>
          <a:off x="260083" y="3112087"/>
          <a:ext cx="5201669" cy="1298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544" tIns="0" rIns="144544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600" kern="1200" dirty="0" smtClean="0"/>
            <a:t>Your d</a:t>
          </a:r>
          <a:r>
            <a:rPr lang="en-US" altLang="zh-CN" sz="3600" kern="1200" dirty="0" smtClean="0">
              <a:latin typeface="Arial" panose="020B0604020202020204" pitchFamily="34" charset="0"/>
              <a:ea typeface="等线" panose="02010600030101010101" pitchFamily="2" charset="-122"/>
            </a:rPr>
            <a:t>ocument </a:t>
          </a:r>
          <a:r>
            <a:rPr lang="en-US" altLang="zh-CN" sz="3600" kern="1200" dirty="0" smtClean="0"/>
            <a:t>and yourself	</a:t>
          </a:r>
          <a:endParaRPr lang="zh-CN" altLang="en-US" sz="3600" kern="1200" dirty="0"/>
        </a:p>
      </dsp:txBody>
      <dsp:txXfrm>
        <a:off x="260083" y="3112087"/>
        <a:ext cx="5201669" cy="1298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#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C869B-9DC4-4907-A4EC-6CC419507F06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B43D5-953D-48BF-86B0-5A6A8A4918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2BEA09-C147-48B0-A509-54AEF17E6198}" type="slidenum">
              <a:rPr lang="en-US" altLang="zh-CN" smtClean="0">
                <a:solidFill>
                  <a:prstClr val="black"/>
                </a:solidFill>
              </a:rPr>
              <a:pPr/>
              <a:t>1</a:t>
            </a:fld>
            <a:endParaRPr lang="en-US" altLang="zh-CN" smtClean="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CN" smtClean="0">
                <a:ea typeface="宋体" charset="-122"/>
              </a:rPr>
              <a:t>Presentation of law on the administration of exit-entry certificates</a:t>
            </a:r>
          </a:p>
          <a:p>
            <a:pPr eaLnBrk="1" hangingPunct="1"/>
            <a:r>
              <a:rPr lang="en-US" altLang="zh-CN" smtClean="0">
                <a:ea typeface="宋体" charset="-122"/>
              </a:rPr>
              <a:t>Bureau of Exit-Entry Administration Shanghai Municipal Public Security Bureau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F5F48-9D64-4EAB-B79A-8CFB0AC64A89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E6D637C-57B5-4DBC-A858-DA98F0F303AA}" type="slidenum">
              <a:rPr lang="en-US" altLang="zh-CN">
                <a:solidFill>
                  <a:prstClr val="black"/>
                </a:solidFill>
              </a:rPr>
              <a:pPr/>
              <a:t>16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ATTENTION</a:t>
            </a:r>
          </a:p>
          <a:p>
            <a:r>
              <a:rPr lang="en-US" altLang="zh-CN"/>
              <a:t>1. Take good care of your  Registration Form for Temporary Residence.</a:t>
            </a:r>
          </a:p>
          <a:p>
            <a:r>
              <a:rPr lang="en-US" altLang="zh-CN"/>
              <a:t>2. Do the registration again if you have changed your name, date of birth, nationality, type and number of your certificates. </a:t>
            </a:r>
          </a:p>
          <a:p>
            <a:r>
              <a:rPr lang="en-US" altLang="zh-CN"/>
              <a:t>3. Do not have to register again if you enter China with a residence permit and stay in the same place in China.</a:t>
            </a:r>
          </a:p>
          <a:p>
            <a:r>
              <a:rPr lang="en-US" altLang="zh-CN"/>
              <a:t>4. Do the registration within fixed time period each time you enter China with any visa other than residence permit.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2F9EE-3FCD-4840-8FEE-9536568E40EE}" type="slidenum">
              <a:rPr lang="en-US" altLang="zh-CN">
                <a:solidFill>
                  <a:prstClr val="black"/>
                </a:solidFill>
              </a:rPr>
              <a:pPr/>
              <a:t>17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r>
              <a:rPr lang="en-US" altLang="zh-CN" smtClean="0"/>
              <a:t>3. Type of cases</a:t>
            </a:r>
          </a:p>
          <a:p>
            <a:pPr marL="228600" indent="-228600" eaLnBrk="1" hangingPunct="1"/>
            <a:r>
              <a:rPr lang="en-US" altLang="zh-CN" smtClean="0"/>
              <a:t>Criminal cases: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zh-CN" smtClean="0"/>
              <a:t>Embezzlement of  property.</a:t>
            </a:r>
          </a:p>
          <a:p>
            <a:pPr marL="228600" indent="-228600" eaLnBrk="1" hangingPunct="1"/>
            <a:r>
              <a:rPr lang="en-US" altLang="zh-CN" smtClean="0"/>
              <a:t>2. Conflicts and injuries caused by drinking.</a:t>
            </a:r>
          </a:p>
          <a:p>
            <a:pPr marL="228600" indent="-228600" eaLnBrk="1" hangingPunct="1"/>
            <a:r>
              <a:rPr lang="en-US" altLang="zh-CN" smtClean="0"/>
              <a:t>3. Fighting caused by trivial matters.</a:t>
            </a:r>
          </a:p>
          <a:p>
            <a:pPr marL="228600" indent="-228600" eaLnBrk="1" hangingPunct="1"/>
            <a:r>
              <a:rPr lang="en-US" altLang="zh-CN" smtClean="0"/>
              <a:t>4. Sexual offenses.</a:t>
            </a:r>
          </a:p>
          <a:p>
            <a:pPr marL="228600" indent="-228600" eaLnBrk="1" hangingPunct="1"/>
            <a:r>
              <a:rPr lang="en-US" altLang="zh-CN" smtClean="0"/>
              <a:t>Social-order cases</a:t>
            </a:r>
          </a:p>
          <a:p>
            <a:pPr marL="228600" indent="-228600" eaLnBrk="1" hangingPunct="1"/>
            <a:r>
              <a:rPr lang="en-US" altLang="zh-CN" smtClean="0"/>
              <a:t>5. Fighting.</a:t>
            </a:r>
          </a:p>
          <a:p>
            <a:pPr marL="228600" indent="-228600" eaLnBrk="1" hangingPunct="1"/>
            <a:r>
              <a:rPr lang="en-US" altLang="zh-CN" smtClean="0"/>
              <a:t>6. Theft. </a:t>
            </a:r>
          </a:p>
          <a:p>
            <a:pPr marL="228600" indent="-228600" eaLnBrk="1" hangingPunct="1"/>
            <a:r>
              <a:rPr lang="en-US" altLang="zh-CN" smtClean="0"/>
              <a:t>7. Gambling.</a:t>
            </a:r>
          </a:p>
          <a:p>
            <a:pPr marL="228600" indent="-228600" eaLnBrk="1" hangingPunct="1"/>
            <a:r>
              <a:rPr lang="en-US" altLang="zh-CN" smtClean="0"/>
              <a:t>8. Drug abuse.</a:t>
            </a:r>
          </a:p>
          <a:p>
            <a:pPr marL="228600" indent="-228600" eaLnBrk="1" hangingPunct="1"/>
            <a:r>
              <a:rPr lang="en-US" altLang="zh-CN" smtClean="0"/>
              <a:t>9. Over-driving.</a:t>
            </a:r>
          </a:p>
          <a:p>
            <a:pPr marL="228600" indent="-228600" eaLnBrk="1" hangingPunct="1"/>
            <a:r>
              <a:rPr lang="en-US" altLang="zh-CN" smtClean="0"/>
              <a:t>Exit-entry cases</a:t>
            </a:r>
          </a:p>
          <a:p>
            <a:pPr marL="228600" indent="-228600" eaLnBrk="1" hangingPunct="1"/>
            <a:r>
              <a:rPr lang="en-US" altLang="zh-CN" smtClean="0"/>
              <a:t>10. Illegal stay.</a:t>
            </a:r>
          </a:p>
          <a:p>
            <a:pPr marL="228600" indent="-228600" eaLnBrk="1" hangingPunct="1"/>
            <a:r>
              <a:rPr lang="en-US" altLang="zh-CN" smtClean="0"/>
              <a:t>11. Fail to change the residence permit when his/her purpose of stay has changed. </a:t>
            </a:r>
          </a:p>
          <a:p>
            <a:pPr marL="228600" indent="-228600" eaLnBrk="1" hangingPunct="1"/>
            <a:r>
              <a:rPr lang="en-US" altLang="zh-CN" smtClean="0"/>
              <a:t>12. Engage in activities  that do not conform to his/her identity.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2F9EE-3FCD-4840-8FEE-9536568E40EE}" type="slidenum">
              <a:rPr lang="en-US" altLang="zh-CN">
                <a:solidFill>
                  <a:prstClr val="black"/>
                </a:solidFill>
              </a:rPr>
              <a:pPr/>
              <a:t>19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r>
              <a:rPr lang="en-US" altLang="zh-CN" smtClean="0"/>
              <a:t>3. Type of cases</a:t>
            </a:r>
          </a:p>
          <a:p>
            <a:pPr marL="228600" indent="-228600" eaLnBrk="1" hangingPunct="1"/>
            <a:r>
              <a:rPr lang="en-US" altLang="zh-CN" smtClean="0"/>
              <a:t>Criminal cases: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zh-CN" smtClean="0"/>
              <a:t>Embezzlement of  property.</a:t>
            </a:r>
          </a:p>
          <a:p>
            <a:pPr marL="228600" indent="-228600" eaLnBrk="1" hangingPunct="1"/>
            <a:r>
              <a:rPr lang="en-US" altLang="zh-CN" smtClean="0"/>
              <a:t>2. Conflicts and injuries caused by drinking.</a:t>
            </a:r>
          </a:p>
          <a:p>
            <a:pPr marL="228600" indent="-228600" eaLnBrk="1" hangingPunct="1"/>
            <a:r>
              <a:rPr lang="en-US" altLang="zh-CN" smtClean="0"/>
              <a:t>3. Fighting caused by trivial matters.</a:t>
            </a:r>
          </a:p>
          <a:p>
            <a:pPr marL="228600" indent="-228600" eaLnBrk="1" hangingPunct="1"/>
            <a:r>
              <a:rPr lang="en-US" altLang="zh-CN" smtClean="0"/>
              <a:t>4. Sexual offenses.</a:t>
            </a:r>
          </a:p>
          <a:p>
            <a:pPr marL="228600" indent="-228600" eaLnBrk="1" hangingPunct="1"/>
            <a:r>
              <a:rPr lang="en-US" altLang="zh-CN" smtClean="0"/>
              <a:t>Social-order cases</a:t>
            </a:r>
          </a:p>
          <a:p>
            <a:pPr marL="228600" indent="-228600" eaLnBrk="1" hangingPunct="1"/>
            <a:r>
              <a:rPr lang="en-US" altLang="zh-CN" smtClean="0"/>
              <a:t>5. Fighting.</a:t>
            </a:r>
          </a:p>
          <a:p>
            <a:pPr marL="228600" indent="-228600" eaLnBrk="1" hangingPunct="1"/>
            <a:r>
              <a:rPr lang="en-US" altLang="zh-CN" smtClean="0"/>
              <a:t>6. Theft. </a:t>
            </a:r>
          </a:p>
          <a:p>
            <a:pPr marL="228600" indent="-228600" eaLnBrk="1" hangingPunct="1"/>
            <a:r>
              <a:rPr lang="en-US" altLang="zh-CN" smtClean="0"/>
              <a:t>7. Gambling.</a:t>
            </a:r>
          </a:p>
          <a:p>
            <a:pPr marL="228600" indent="-228600" eaLnBrk="1" hangingPunct="1"/>
            <a:r>
              <a:rPr lang="en-US" altLang="zh-CN" smtClean="0"/>
              <a:t>8. Drug abuse.</a:t>
            </a:r>
          </a:p>
          <a:p>
            <a:pPr marL="228600" indent="-228600" eaLnBrk="1" hangingPunct="1"/>
            <a:r>
              <a:rPr lang="en-US" altLang="zh-CN" smtClean="0"/>
              <a:t>9. Over-driving.</a:t>
            </a:r>
          </a:p>
          <a:p>
            <a:pPr marL="228600" indent="-228600" eaLnBrk="1" hangingPunct="1"/>
            <a:r>
              <a:rPr lang="en-US" altLang="zh-CN" smtClean="0"/>
              <a:t>Exit-entry cases</a:t>
            </a:r>
          </a:p>
          <a:p>
            <a:pPr marL="228600" indent="-228600" eaLnBrk="1" hangingPunct="1"/>
            <a:r>
              <a:rPr lang="en-US" altLang="zh-CN" smtClean="0"/>
              <a:t>10. Illegal stay.</a:t>
            </a:r>
          </a:p>
          <a:p>
            <a:pPr marL="228600" indent="-228600" eaLnBrk="1" hangingPunct="1"/>
            <a:r>
              <a:rPr lang="en-US" altLang="zh-CN" smtClean="0"/>
              <a:t>11. Fail to change the residence permit when his/her purpose of stay has changed. </a:t>
            </a:r>
          </a:p>
          <a:p>
            <a:pPr marL="228600" indent="-228600" eaLnBrk="1" hangingPunct="1"/>
            <a:r>
              <a:rPr lang="en-US" altLang="zh-CN" smtClean="0"/>
              <a:t>12. Engage in activities  that do not conform to his/her identity.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47AD6B-B6D9-46F1-A44B-1380C578741B}" type="slidenum">
              <a:rPr lang="en-US" altLang="zh-CN" smtClean="0">
                <a:solidFill>
                  <a:prstClr val="black"/>
                </a:solidFill>
              </a:rPr>
              <a:pPr/>
              <a:t>20</a:t>
            </a:fld>
            <a:endParaRPr lang="en-US" altLang="zh-CN" smtClean="0">
              <a:solidFill>
                <a:prstClr val="black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en-US" altLang="zh-CN" smtClean="0">
                <a:ea typeface="宋体" charset="-122"/>
              </a:rPr>
              <a:t>3. Type of cases</a:t>
            </a:r>
          </a:p>
          <a:p>
            <a:pPr marL="228600" indent="-228600" eaLnBrk="1" hangingPunct="1"/>
            <a:r>
              <a:rPr lang="en-US" altLang="zh-CN" smtClean="0">
                <a:ea typeface="宋体" charset="-122"/>
              </a:rPr>
              <a:t>Criminal cases: 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altLang="zh-CN" smtClean="0">
                <a:ea typeface="宋体" charset="-122"/>
              </a:rPr>
              <a:t>Embezzlement of  property.</a:t>
            </a:r>
          </a:p>
          <a:p>
            <a:pPr marL="228600" indent="-228600" eaLnBrk="1" hangingPunct="1"/>
            <a:r>
              <a:rPr lang="en-US" altLang="zh-CN" smtClean="0">
                <a:ea typeface="宋体" charset="-122"/>
              </a:rPr>
              <a:t>2. Conflicts and injuries caused by drinking.</a:t>
            </a:r>
          </a:p>
          <a:p>
            <a:pPr marL="228600" indent="-228600" eaLnBrk="1" hangingPunct="1"/>
            <a:r>
              <a:rPr lang="en-US" altLang="zh-CN" smtClean="0">
                <a:ea typeface="宋体" charset="-122"/>
              </a:rPr>
              <a:t>3. Fighting caused by trivial matters.</a:t>
            </a:r>
          </a:p>
          <a:p>
            <a:pPr marL="228600" indent="-228600" eaLnBrk="1" hangingPunct="1"/>
            <a:r>
              <a:rPr lang="en-US" altLang="zh-CN" smtClean="0">
                <a:ea typeface="宋体" charset="-122"/>
              </a:rPr>
              <a:t>4. Sexual offenses.</a:t>
            </a:r>
          </a:p>
          <a:p>
            <a:pPr marL="228600" indent="-228600" eaLnBrk="1" hangingPunct="1"/>
            <a:r>
              <a:rPr lang="en-US" altLang="zh-CN" smtClean="0">
                <a:ea typeface="宋体" charset="-122"/>
              </a:rPr>
              <a:t>Social-order cases</a:t>
            </a:r>
          </a:p>
          <a:p>
            <a:pPr marL="228600" indent="-228600" eaLnBrk="1" hangingPunct="1"/>
            <a:r>
              <a:rPr lang="en-US" altLang="zh-CN" smtClean="0">
                <a:ea typeface="宋体" charset="-122"/>
              </a:rPr>
              <a:t>5. Fighting.</a:t>
            </a:r>
          </a:p>
          <a:p>
            <a:pPr marL="228600" indent="-228600" eaLnBrk="1" hangingPunct="1"/>
            <a:r>
              <a:rPr lang="en-US" altLang="zh-CN" smtClean="0">
                <a:ea typeface="宋体" charset="-122"/>
              </a:rPr>
              <a:t>6. Theft. </a:t>
            </a:r>
          </a:p>
          <a:p>
            <a:pPr marL="228600" indent="-228600" eaLnBrk="1" hangingPunct="1"/>
            <a:r>
              <a:rPr lang="en-US" altLang="zh-CN" smtClean="0">
                <a:ea typeface="宋体" charset="-122"/>
              </a:rPr>
              <a:t>7. Gambling.</a:t>
            </a:r>
          </a:p>
          <a:p>
            <a:pPr marL="228600" indent="-228600" eaLnBrk="1" hangingPunct="1"/>
            <a:r>
              <a:rPr lang="en-US" altLang="zh-CN" smtClean="0">
                <a:ea typeface="宋体" charset="-122"/>
              </a:rPr>
              <a:t>8. Drug abuse.</a:t>
            </a:r>
          </a:p>
          <a:p>
            <a:pPr marL="228600" indent="-228600" eaLnBrk="1" hangingPunct="1"/>
            <a:r>
              <a:rPr lang="en-US" altLang="zh-CN" smtClean="0">
                <a:ea typeface="宋体" charset="-122"/>
              </a:rPr>
              <a:t>9. Over-driving.</a:t>
            </a:r>
          </a:p>
          <a:p>
            <a:pPr marL="228600" indent="-228600" eaLnBrk="1" hangingPunct="1"/>
            <a:r>
              <a:rPr lang="en-US" altLang="zh-CN" smtClean="0">
                <a:ea typeface="宋体" charset="-122"/>
              </a:rPr>
              <a:t>Exit-entry cases</a:t>
            </a:r>
          </a:p>
          <a:p>
            <a:pPr marL="228600" indent="-228600" eaLnBrk="1" hangingPunct="1"/>
            <a:r>
              <a:rPr lang="en-US" altLang="zh-CN" smtClean="0">
                <a:ea typeface="宋体" charset="-122"/>
              </a:rPr>
              <a:t>10. Illegal stay.</a:t>
            </a:r>
          </a:p>
          <a:p>
            <a:pPr marL="228600" indent="-228600" eaLnBrk="1" hangingPunct="1"/>
            <a:r>
              <a:rPr lang="en-US" altLang="zh-CN" smtClean="0">
                <a:ea typeface="宋体" charset="-122"/>
              </a:rPr>
              <a:t>11. Fail to change the residence permit when his/her purpose of stay has changed. </a:t>
            </a:r>
          </a:p>
          <a:p>
            <a:pPr marL="228600" indent="-228600" eaLnBrk="1" hangingPunct="1"/>
            <a:r>
              <a:rPr lang="en-US" altLang="zh-CN" smtClean="0">
                <a:ea typeface="宋体" charset="-122"/>
              </a:rPr>
              <a:t>12. Engage in activities  that do not conform to his/her identity.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ACBBBB-BD8D-456F-AFDE-DF5EF95B0FB7}" type="slidenum">
              <a:rPr lang="en-US" altLang="zh-CN" smtClean="0">
                <a:ea typeface="宋体" charset="-122"/>
              </a:rPr>
              <a:pPr/>
              <a:t>26</a:t>
            </a:fld>
            <a:endParaRPr lang="en-US" altLang="zh-CN" smtClean="0">
              <a:ea typeface="宋体" charset="-122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CN" smtClean="0">
                <a:ea typeface="宋体" charset="-122"/>
              </a:rPr>
              <a:t>Our suggestions</a:t>
            </a:r>
          </a:p>
          <a:p>
            <a:pPr eaLnBrk="1" hangingPunct="1"/>
            <a:r>
              <a:rPr lang="en-US" altLang="zh-CN" smtClean="0">
                <a:ea typeface="宋体" charset="-122"/>
              </a:rPr>
              <a:t>Safety precautions in room</a:t>
            </a:r>
          </a:p>
          <a:p>
            <a:pPr eaLnBrk="1" hangingPunct="1"/>
            <a:r>
              <a:rPr lang="en-US" altLang="zh-CN" smtClean="0">
                <a:ea typeface="宋体" charset="-122"/>
              </a:rPr>
              <a:t>Enhance security examination </a:t>
            </a:r>
          </a:p>
          <a:p>
            <a:pPr eaLnBrk="1" hangingPunct="1"/>
            <a:r>
              <a:rPr lang="en-US" altLang="zh-CN" smtClean="0">
                <a:ea typeface="宋体" charset="-122"/>
              </a:rPr>
              <a:t>Guard against robbery</a:t>
            </a:r>
          </a:p>
          <a:p>
            <a:pPr eaLnBrk="1" hangingPunct="1"/>
            <a:r>
              <a:rPr lang="en-US" altLang="zh-CN" smtClean="0">
                <a:ea typeface="宋体" charset="-122"/>
              </a:rPr>
              <a:t>Prevent gas poisoning accidents from happening</a:t>
            </a:r>
          </a:p>
          <a:p>
            <a:pPr eaLnBrk="1" hangingPunct="1"/>
            <a:r>
              <a:rPr lang="en-US" altLang="zh-CN" smtClean="0">
                <a:ea typeface="宋体" charset="-122"/>
              </a:rPr>
              <a:t>Safety precautions in public places</a:t>
            </a:r>
          </a:p>
          <a:p>
            <a:pPr eaLnBrk="1" hangingPunct="1"/>
            <a:r>
              <a:rPr lang="en-US" altLang="zh-CN" smtClean="0">
                <a:ea typeface="宋体" charset="-122"/>
              </a:rPr>
              <a:t>Keep your personal belongs safe</a:t>
            </a:r>
          </a:p>
          <a:p>
            <a:pPr eaLnBrk="1" hangingPunct="1"/>
            <a:r>
              <a:rPr lang="en-US" altLang="zh-CN" smtClean="0">
                <a:ea typeface="宋体" charset="-122"/>
              </a:rPr>
              <a:t>Avoid over-taking of alcohol</a:t>
            </a:r>
          </a:p>
          <a:p>
            <a:pPr eaLnBrk="1" hangingPunct="1"/>
            <a:r>
              <a:rPr lang="en-US" altLang="zh-CN" smtClean="0">
                <a:ea typeface="宋体" charset="-122"/>
              </a:rPr>
              <a:t>Observe traffic laws and regulations</a:t>
            </a:r>
          </a:p>
          <a:p>
            <a:pPr eaLnBrk="1" hangingPunct="1"/>
            <a:r>
              <a:rPr lang="en-US" altLang="zh-CN" smtClean="0">
                <a:ea typeface="宋体" charset="-122"/>
              </a:rPr>
              <a:t>It is the sacred duty of Shanghai police to safeguard the legal rights of overseas students in Shanghai!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48AE5F-D83D-4B96-AD81-C7A89CAC0F12}" type="slidenum">
              <a:rPr lang="en-US" altLang="zh-CN" smtClean="0">
                <a:solidFill>
                  <a:prstClr val="black"/>
                </a:solidFill>
              </a:rPr>
              <a:pPr/>
              <a:t>29</a:t>
            </a:fld>
            <a:endParaRPr lang="en-US" altLang="zh-CN" smtClean="0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CN" smtClean="0">
                <a:ea typeface="宋体" charset="-122"/>
              </a:rPr>
              <a:t>Presentation of law on the administration of exit-entry certificates</a:t>
            </a:r>
          </a:p>
          <a:p>
            <a:pPr eaLnBrk="1" hangingPunct="1"/>
            <a:r>
              <a:rPr lang="en-US" altLang="zh-CN" smtClean="0">
                <a:ea typeface="宋体" charset="-122"/>
              </a:rPr>
              <a:t>Bureau of Exit-Entry Administration Shanghai Municipal Public Security Bureau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48AE5F-D83D-4B96-AD81-C7A89CAC0F12}" type="slidenum">
              <a:rPr lang="en-US" altLang="zh-CN" smtClean="0">
                <a:solidFill>
                  <a:prstClr val="black"/>
                </a:solidFill>
              </a:rPr>
              <a:pPr/>
              <a:t>30</a:t>
            </a:fld>
            <a:endParaRPr lang="en-US" altLang="zh-CN" smtClean="0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CN" smtClean="0">
                <a:ea typeface="宋体" charset="-122"/>
              </a:rPr>
              <a:t>Presentation of law on the administration of exit-entry certificates</a:t>
            </a:r>
          </a:p>
          <a:p>
            <a:pPr eaLnBrk="1" hangingPunct="1"/>
            <a:r>
              <a:rPr lang="en-US" altLang="zh-CN" smtClean="0">
                <a:ea typeface="宋体" charset="-122"/>
              </a:rPr>
              <a:t>Bureau of Exit-Entry Administration Shanghai Municipal Public Security Bureau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48AE5F-D83D-4B96-AD81-C7A89CAC0F12}" type="slidenum">
              <a:rPr lang="en-US" altLang="zh-CN" smtClean="0">
                <a:solidFill>
                  <a:prstClr val="black"/>
                </a:solidFill>
              </a:rPr>
              <a:pPr/>
              <a:t>31</a:t>
            </a:fld>
            <a:endParaRPr lang="en-US" altLang="zh-CN" smtClean="0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CN" smtClean="0">
                <a:ea typeface="宋体" charset="-122"/>
              </a:rPr>
              <a:t>Presentation of law on the administration of exit-entry certificates</a:t>
            </a:r>
          </a:p>
          <a:p>
            <a:pPr eaLnBrk="1" hangingPunct="1"/>
            <a:r>
              <a:rPr lang="en-US" altLang="zh-CN" smtClean="0">
                <a:ea typeface="宋体" charset="-122"/>
              </a:rPr>
              <a:t>Bureau of Exit-Entry Administration Shanghai Municipal Public Security Bureau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3C015F-7645-41EE-88C4-0EBB3887E992}" type="slidenum">
              <a:rPr lang="en-US" altLang="zh-CN" smtClean="0">
                <a:solidFill>
                  <a:prstClr val="black"/>
                </a:solidFill>
              </a:rPr>
              <a:pPr/>
              <a:t>32</a:t>
            </a:fld>
            <a:endParaRPr lang="en-US" altLang="zh-CN" smtClean="0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CN" smtClean="0">
                <a:ea typeface="宋体" charset="-122"/>
              </a:rPr>
              <a:t>Thank you!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54E70F-0AD1-449F-A983-5074077CAE94}" type="slidenum">
              <a:rPr lang="en-US" altLang="zh-CN" smtClean="0">
                <a:solidFill>
                  <a:prstClr val="black"/>
                </a:solidFill>
              </a:rPr>
              <a:pPr/>
              <a:t>3</a:t>
            </a:fld>
            <a:endParaRPr lang="en-US" altLang="zh-CN" smtClean="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CN" smtClean="0">
                <a:ea typeface="宋体" charset="-122"/>
              </a:rPr>
              <a:t>Daily Work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898B1F26-6B45-42E9-981F-71D99A98280E}" type="slidenum">
              <a:rPr lang="en-US" altLang="zh-CN">
                <a:solidFill>
                  <a:prstClr val="black"/>
                </a:solidFill>
              </a:rPr>
              <a:pPr/>
              <a:t>7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Registration of residence for international teachers</a:t>
            </a:r>
          </a:p>
          <a:p>
            <a:r>
              <a:rPr lang="en-US" altLang="zh-CN"/>
              <a:t>For teachers accommodated in international teachers’ building with registration system—go through the registration procedure in check-in counter with passport in time.</a:t>
            </a:r>
          </a:p>
          <a:p>
            <a:r>
              <a:rPr lang="en-US" altLang="zh-CN"/>
              <a:t>For teachers accommodated in international teachers’ building without registration system—go through the registration procedure in local police station with passport within 24 hours.</a:t>
            </a:r>
          </a:p>
          <a:p>
            <a:r>
              <a:rPr lang="en-US" altLang="zh-CN"/>
              <a:t>For teachers accommodated outside the university—go through the registration procedure in local police station with passport within 24 hours.</a:t>
            </a:r>
          </a:p>
          <a:p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F5F48-9D64-4EAB-B79A-8CFB0AC64A89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F5F48-9D64-4EAB-B79A-8CFB0AC64A89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F5F48-9D64-4EAB-B79A-8CFB0AC64A89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F5F48-9D64-4EAB-B79A-8CFB0AC64A89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F5F48-9D64-4EAB-B79A-8CFB0AC64A89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F5F48-9D64-4EAB-B79A-8CFB0AC64A89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gray">
          <a:xfrm>
            <a:off x="0" y="0"/>
            <a:ext cx="9144000" cy="18288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solidFill>
                <a:srgbClr val="080808"/>
              </a:solidFill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52400" y="381000"/>
            <a:ext cx="6838950" cy="3365500"/>
            <a:chOff x="664" y="1951"/>
            <a:chExt cx="4308" cy="2120"/>
          </a:xfrm>
        </p:grpSpPr>
        <p:sp>
          <p:nvSpPr>
            <p:cNvPr id="4" name="Freeform 4"/>
            <p:cNvSpPr>
              <a:spLocks/>
            </p:cNvSpPr>
            <p:nvPr/>
          </p:nvSpPr>
          <p:spPr bwMode="invGray">
            <a:xfrm>
              <a:off x="743" y="2045"/>
              <a:ext cx="1267" cy="1938"/>
            </a:xfrm>
            <a:custGeom>
              <a:avLst/>
              <a:gdLst/>
              <a:ahLst/>
              <a:cxnLst>
                <a:cxn ang="0">
                  <a:pos x="116" y="258"/>
                </a:cxn>
                <a:cxn ang="0">
                  <a:pos x="320" y="210"/>
                </a:cxn>
                <a:cxn ang="0">
                  <a:pos x="434" y="240"/>
                </a:cxn>
                <a:cxn ang="0">
                  <a:pos x="416" y="444"/>
                </a:cxn>
                <a:cxn ang="0">
                  <a:pos x="272" y="582"/>
                </a:cxn>
                <a:cxn ang="0">
                  <a:pos x="218" y="714"/>
                </a:cxn>
                <a:cxn ang="0">
                  <a:pos x="284" y="964"/>
                </a:cxn>
                <a:cxn ang="0">
                  <a:pos x="316" y="960"/>
                </a:cxn>
                <a:cxn ang="0">
                  <a:pos x="328" y="906"/>
                </a:cxn>
                <a:cxn ang="0">
                  <a:pos x="478" y="1154"/>
                </a:cxn>
                <a:cxn ang="0">
                  <a:pos x="650" y="1200"/>
                </a:cxn>
                <a:cxn ang="0">
                  <a:pos x="794" y="1350"/>
                </a:cxn>
                <a:cxn ang="0">
                  <a:pos x="854" y="1422"/>
                </a:cxn>
                <a:cxn ang="0">
                  <a:pos x="770" y="1608"/>
                </a:cxn>
                <a:cxn ang="0">
                  <a:pos x="916" y="1782"/>
                </a:cxn>
                <a:cxn ang="0">
                  <a:pos x="1034" y="2022"/>
                </a:cxn>
                <a:cxn ang="0">
                  <a:pos x="1094" y="2310"/>
                </a:cxn>
                <a:cxn ang="0">
                  <a:pos x="1194" y="2540"/>
                </a:cxn>
                <a:cxn ang="0">
                  <a:pos x="1280" y="2520"/>
                </a:cxn>
                <a:cxn ang="0">
                  <a:pos x="1244" y="2394"/>
                </a:cxn>
                <a:cxn ang="0">
                  <a:pos x="1288" y="2306"/>
                </a:cxn>
                <a:cxn ang="0">
                  <a:pos x="1368" y="2228"/>
                </a:cxn>
                <a:cxn ang="0">
                  <a:pos x="1448" y="2076"/>
                </a:cxn>
                <a:cxn ang="0">
                  <a:pos x="1568" y="1950"/>
                </a:cxn>
                <a:cxn ang="0">
                  <a:pos x="1622" y="1746"/>
                </a:cxn>
                <a:cxn ang="0">
                  <a:pos x="1552" y="1538"/>
                </a:cxn>
                <a:cxn ang="0">
                  <a:pos x="1376" y="1410"/>
                </a:cxn>
                <a:cxn ang="0">
                  <a:pos x="1104" y="1280"/>
                </a:cxn>
                <a:cxn ang="0">
                  <a:pos x="974" y="1260"/>
                </a:cxn>
                <a:cxn ang="0">
                  <a:pos x="904" y="1268"/>
                </a:cxn>
                <a:cxn ang="0">
                  <a:pos x="794" y="1308"/>
                </a:cxn>
                <a:cxn ang="0">
                  <a:pos x="758" y="1174"/>
                </a:cxn>
                <a:cxn ang="0">
                  <a:pos x="736" y="1062"/>
                </a:cxn>
                <a:cxn ang="0">
                  <a:pos x="632" y="1104"/>
                </a:cxn>
                <a:cxn ang="0">
                  <a:pos x="568" y="950"/>
                </a:cxn>
                <a:cxn ang="0">
                  <a:pos x="740" y="912"/>
                </a:cxn>
                <a:cxn ang="0">
                  <a:pos x="842" y="906"/>
                </a:cxn>
                <a:cxn ang="0">
                  <a:pos x="896" y="900"/>
                </a:cxn>
                <a:cxn ang="0">
                  <a:pos x="1058" y="750"/>
                </a:cxn>
                <a:cxn ang="0">
                  <a:pos x="1184" y="678"/>
                </a:cxn>
                <a:cxn ang="0">
                  <a:pos x="1278" y="636"/>
                </a:cxn>
                <a:cxn ang="0">
                  <a:pos x="1340" y="538"/>
                </a:cxn>
                <a:cxn ang="0">
                  <a:pos x="1288" y="512"/>
                </a:cxn>
                <a:cxn ang="0">
                  <a:pos x="1526" y="456"/>
                </a:cxn>
                <a:cxn ang="0">
                  <a:pos x="1406" y="342"/>
                </a:cxn>
                <a:cxn ang="0">
                  <a:pos x="1328" y="264"/>
                </a:cxn>
                <a:cxn ang="0">
                  <a:pos x="1222" y="364"/>
                </a:cxn>
                <a:cxn ang="0">
                  <a:pos x="1110" y="444"/>
                </a:cxn>
                <a:cxn ang="0">
                  <a:pos x="1022" y="304"/>
                </a:cxn>
                <a:cxn ang="0">
                  <a:pos x="1212" y="240"/>
                </a:cxn>
                <a:cxn ang="0">
                  <a:pos x="1266" y="198"/>
                </a:cxn>
                <a:cxn ang="0">
                  <a:pos x="1328" y="172"/>
                </a:cxn>
                <a:cxn ang="0">
                  <a:pos x="1286" y="144"/>
                </a:cxn>
                <a:cxn ang="0">
                  <a:pos x="1262" y="120"/>
                </a:cxn>
                <a:cxn ang="0">
                  <a:pos x="1202" y="102"/>
                </a:cxn>
                <a:cxn ang="0">
                  <a:pos x="1106" y="136"/>
                </a:cxn>
                <a:cxn ang="0">
                  <a:pos x="950" y="120"/>
                </a:cxn>
                <a:cxn ang="0">
                  <a:pos x="550" y="0"/>
                </a:cxn>
                <a:cxn ang="0">
                  <a:pos x="344" y="32"/>
                </a:cxn>
                <a:cxn ang="0">
                  <a:pos x="290" y="102"/>
                </a:cxn>
                <a:cxn ang="0">
                  <a:pos x="128" y="174"/>
                </a:cxn>
                <a:cxn ang="0">
                  <a:pos x="128" y="216"/>
                </a:cxn>
                <a:cxn ang="0">
                  <a:pos x="2" y="252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invGray">
            <a:xfrm>
              <a:off x="703" y="2230"/>
              <a:ext cx="34" cy="28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22"/>
                </a:cxn>
                <a:cxn ang="0">
                  <a:pos x="22" y="38"/>
                </a:cxn>
                <a:cxn ang="0">
                  <a:pos x="46" y="26"/>
                </a:cxn>
                <a:cxn ang="0">
                  <a:pos x="30" y="0"/>
                </a:cxn>
                <a:cxn ang="0">
                  <a:pos x="16" y="4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invGray">
            <a:xfrm>
              <a:off x="1010" y="2353"/>
              <a:ext cx="39" cy="3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6" y="44"/>
                </a:cxn>
                <a:cxn ang="0">
                  <a:pos x="42" y="42"/>
                </a:cxn>
                <a:cxn ang="0">
                  <a:pos x="38" y="16"/>
                </a:cxn>
                <a:cxn ang="0">
                  <a:pos x="26" y="2"/>
                </a:cxn>
                <a:cxn ang="0">
                  <a:pos x="12" y="0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invGray">
            <a:xfrm>
              <a:off x="1792" y="2409"/>
              <a:ext cx="98" cy="74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79" y="8"/>
                </a:cxn>
                <a:cxn ang="0">
                  <a:pos x="53" y="24"/>
                </a:cxn>
                <a:cxn ang="0">
                  <a:pos x="39" y="40"/>
                </a:cxn>
                <a:cxn ang="0">
                  <a:pos x="21" y="52"/>
                </a:cxn>
                <a:cxn ang="0">
                  <a:pos x="63" y="82"/>
                </a:cxn>
                <a:cxn ang="0">
                  <a:pos x="79" y="94"/>
                </a:cxn>
                <a:cxn ang="0">
                  <a:pos x="85" y="92"/>
                </a:cxn>
                <a:cxn ang="0">
                  <a:pos x="89" y="86"/>
                </a:cxn>
                <a:cxn ang="0">
                  <a:pos x="97" y="98"/>
                </a:cxn>
                <a:cxn ang="0">
                  <a:pos x="123" y="86"/>
                </a:cxn>
                <a:cxn ang="0">
                  <a:pos x="129" y="74"/>
                </a:cxn>
                <a:cxn ang="0">
                  <a:pos x="101" y="40"/>
                </a:cxn>
                <a:cxn ang="0">
                  <a:pos x="115" y="24"/>
                </a:cxn>
                <a:cxn ang="0">
                  <a:pos x="111" y="4"/>
                </a:cxn>
                <a:cxn ang="0">
                  <a:pos x="97" y="0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invGray">
            <a:xfrm>
              <a:off x="1318" y="2793"/>
              <a:ext cx="158" cy="84"/>
            </a:xfrm>
            <a:custGeom>
              <a:avLst/>
              <a:gdLst/>
              <a:ahLst/>
              <a:cxnLst>
                <a:cxn ang="0">
                  <a:pos x="47" y="12"/>
                </a:cxn>
                <a:cxn ang="0">
                  <a:pos x="17" y="12"/>
                </a:cxn>
                <a:cxn ang="0">
                  <a:pos x="5" y="16"/>
                </a:cxn>
                <a:cxn ang="0">
                  <a:pos x="25" y="52"/>
                </a:cxn>
                <a:cxn ang="0">
                  <a:pos x="51" y="44"/>
                </a:cxn>
                <a:cxn ang="0">
                  <a:pos x="93" y="54"/>
                </a:cxn>
                <a:cxn ang="0">
                  <a:pos x="111" y="60"/>
                </a:cxn>
                <a:cxn ang="0">
                  <a:pos x="133" y="88"/>
                </a:cxn>
                <a:cxn ang="0">
                  <a:pos x="141" y="112"/>
                </a:cxn>
                <a:cxn ang="0">
                  <a:pos x="157" y="100"/>
                </a:cxn>
                <a:cxn ang="0">
                  <a:pos x="169" y="96"/>
                </a:cxn>
                <a:cxn ang="0">
                  <a:pos x="187" y="102"/>
                </a:cxn>
                <a:cxn ang="0">
                  <a:pos x="195" y="80"/>
                </a:cxn>
                <a:cxn ang="0">
                  <a:pos x="153" y="54"/>
                </a:cxn>
                <a:cxn ang="0">
                  <a:pos x="105" y="20"/>
                </a:cxn>
                <a:cxn ang="0">
                  <a:pos x="53" y="26"/>
                </a:cxn>
                <a:cxn ang="0">
                  <a:pos x="47" y="12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invGray">
            <a:xfrm>
              <a:off x="1448" y="2857"/>
              <a:ext cx="99" cy="41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43" y="6"/>
                </a:cxn>
                <a:cxn ang="0">
                  <a:pos x="31" y="30"/>
                </a:cxn>
                <a:cxn ang="0">
                  <a:pos x="15" y="34"/>
                </a:cxn>
                <a:cxn ang="0">
                  <a:pos x="3" y="42"/>
                </a:cxn>
                <a:cxn ang="0">
                  <a:pos x="13" y="54"/>
                </a:cxn>
                <a:cxn ang="0">
                  <a:pos x="133" y="34"/>
                </a:cxn>
                <a:cxn ang="0">
                  <a:pos x="123" y="16"/>
                </a:cxn>
                <a:cxn ang="0">
                  <a:pos x="105" y="8"/>
                </a:cxn>
                <a:cxn ang="0">
                  <a:pos x="101" y="24"/>
                </a:cxn>
                <a:cxn ang="0">
                  <a:pos x="89" y="18"/>
                </a:cxn>
                <a:cxn ang="0">
                  <a:pos x="67" y="14"/>
                </a:cxn>
                <a:cxn ang="0">
                  <a:pos x="57" y="0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invGray">
            <a:xfrm>
              <a:off x="1553" y="2883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invGray">
            <a:xfrm>
              <a:off x="1609" y="2886"/>
              <a:ext cx="12" cy="2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4"/>
                </a:cxn>
                <a:cxn ang="0">
                  <a:pos x="16" y="34"/>
                </a:cxn>
                <a:cxn ang="0">
                  <a:pos x="12" y="18"/>
                </a:cxn>
                <a:cxn ang="0">
                  <a:pos x="16" y="6"/>
                </a:cxn>
                <a:cxn ang="0">
                  <a:pos x="14" y="0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invGray">
            <a:xfrm>
              <a:off x="1426" y="2040"/>
              <a:ext cx="180" cy="88"/>
            </a:xfrm>
            <a:custGeom>
              <a:avLst/>
              <a:gdLst/>
              <a:ahLst/>
              <a:cxnLst>
                <a:cxn ang="0">
                  <a:pos x="64" y="1"/>
                </a:cxn>
                <a:cxn ang="0">
                  <a:pos x="24" y="31"/>
                </a:cxn>
                <a:cxn ang="0">
                  <a:pos x="6" y="37"/>
                </a:cxn>
                <a:cxn ang="0">
                  <a:pos x="0" y="39"/>
                </a:cxn>
                <a:cxn ang="0">
                  <a:pos x="26" y="59"/>
                </a:cxn>
                <a:cxn ang="0">
                  <a:pos x="38" y="63"/>
                </a:cxn>
                <a:cxn ang="0">
                  <a:pos x="68" y="47"/>
                </a:cxn>
                <a:cxn ang="0">
                  <a:pos x="80" y="43"/>
                </a:cxn>
                <a:cxn ang="0">
                  <a:pos x="82" y="55"/>
                </a:cxn>
                <a:cxn ang="0">
                  <a:pos x="64" y="61"/>
                </a:cxn>
                <a:cxn ang="0">
                  <a:pos x="72" y="73"/>
                </a:cxn>
                <a:cxn ang="0">
                  <a:pos x="40" y="87"/>
                </a:cxn>
                <a:cxn ang="0">
                  <a:pos x="70" y="109"/>
                </a:cxn>
                <a:cxn ang="0">
                  <a:pos x="82" y="113"/>
                </a:cxn>
                <a:cxn ang="0">
                  <a:pos x="118" y="103"/>
                </a:cxn>
                <a:cxn ang="0">
                  <a:pos x="150" y="105"/>
                </a:cxn>
                <a:cxn ang="0">
                  <a:pos x="168" y="117"/>
                </a:cxn>
                <a:cxn ang="0">
                  <a:pos x="204" y="109"/>
                </a:cxn>
                <a:cxn ang="0">
                  <a:pos x="224" y="103"/>
                </a:cxn>
                <a:cxn ang="0">
                  <a:pos x="222" y="77"/>
                </a:cxn>
                <a:cxn ang="0">
                  <a:pos x="234" y="69"/>
                </a:cxn>
                <a:cxn ang="0">
                  <a:pos x="238" y="47"/>
                </a:cxn>
                <a:cxn ang="0">
                  <a:pos x="210" y="57"/>
                </a:cxn>
                <a:cxn ang="0">
                  <a:pos x="200" y="43"/>
                </a:cxn>
                <a:cxn ang="0">
                  <a:pos x="172" y="45"/>
                </a:cxn>
                <a:cxn ang="0">
                  <a:pos x="134" y="9"/>
                </a:cxn>
                <a:cxn ang="0">
                  <a:pos x="94" y="11"/>
                </a:cxn>
                <a:cxn ang="0">
                  <a:pos x="82" y="1"/>
                </a:cxn>
                <a:cxn ang="0">
                  <a:pos x="64" y="1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invGray">
            <a:xfrm>
              <a:off x="1506" y="1999"/>
              <a:ext cx="146" cy="60"/>
            </a:xfrm>
            <a:custGeom>
              <a:avLst/>
              <a:gdLst/>
              <a:ahLst/>
              <a:cxnLst>
                <a:cxn ang="0">
                  <a:pos x="97" y="10"/>
                </a:cxn>
                <a:cxn ang="0">
                  <a:pos x="13" y="24"/>
                </a:cxn>
                <a:cxn ang="0">
                  <a:pos x="9" y="34"/>
                </a:cxn>
                <a:cxn ang="0">
                  <a:pos x="57" y="52"/>
                </a:cxn>
                <a:cxn ang="0">
                  <a:pos x="135" y="74"/>
                </a:cxn>
                <a:cxn ang="0">
                  <a:pos x="175" y="68"/>
                </a:cxn>
                <a:cxn ang="0">
                  <a:pos x="187" y="64"/>
                </a:cxn>
                <a:cxn ang="0">
                  <a:pos x="175" y="44"/>
                </a:cxn>
                <a:cxn ang="0">
                  <a:pos x="163" y="36"/>
                </a:cxn>
                <a:cxn ang="0">
                  <a:pos x="129" y="26"/>
                </a:cxn>
                <a:cxn ang="0">
                  <a:pos x="97" y="10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invGray">
            <a:xfrm>
              <a:off x="1711" y="2069"/>
              <a:ext cx="233" cy="190"/>
            </a:xfrm>
            <a:custGeom>
              <a:avLst/>
              <a:gdLst/>
              <a:ahLst/>
              <a:cxnLst>
                <a:cxn ang="0">
                  <a:pos x="67" y="9"/>
                </a:cxn>
                <a:cxn ang="0">
                  <a:pos x="51" y="23"/>
                </a:cxn>
                <a:cxn ang="0">
                  <a:pos x="21" y="39"/>
                </a:cxn>
                <a:cxn ang="0">
                  <a:pos x="53" y="77"/>
                </a:cxn>
                <a:cxn ang="0">
                  <a:pos x="79" y="85"/>
                </a:cxn>
                <a:cxn ang="0">
                  <a:pos x="103" y="99"/>
                </a:cxn>
                <a:cxn ang="0">
                  <a:pos x="127" y="85"/>
                </a:cxn>
                <a:cxn ang="0">
                  <a:pos x="143" y="101"/>
                </a:cxn>
                <a:cxn ang="0">
                  <a:pos x="149" y="127"/>
                </a:cxn>
                <a:cxn ang="0">
                  <a:pos x="115" y="151"/>
                </a:cxn>
                <a:cxn ang="0">
                  <a:pos x="89" y="173"/>
                </a:cxn>
                <a:cxn ang="0">
                  <a:pos x="69" y="169"/>
                </a:cxn>
                <a:cxn ang="0">
                  <a:pos x="57" y="165"/>
                </a:cxn>
                <a:cxn ang="0">
                  <a:pos x="43" y="187"/>
                </a:cxn>
                <a:cxn ang="0">
                  <a:pos x="39" y="199"/>
                </a:cxn>
                <a:cxn ang="0">
                  <a:pos x="73" y="205"/>
                </a:cxn>
                <a:cxn ang="0">
                  <a:pos x="95" y="203"/>
                </a:cxn>
                <a:cxn ang="0">
                  <a:pos x="115" y="231"/>
                </a:cxn>
                <a:cxn ang="0">
                  <a:pos x="127" y="235"/>
                </a:cxn>
                <a:cxn ang="0">
                  <a:pos x="139" y="239"/>
                </a:cxn>
                <a:cxn ang="0">
                  <a:pos x="155" y="251"/>
                </a:cxn>
                <a:cxn ang="0">
                  <a:pos x="181" y="237"/>
                </a:cxn>
                <a:cxn ang="0">
                  <a:pos x="203" y="235"/>
                </a:cxn>
                <a:cxn ang="0">
                  <a:pos x="229" y="213"/>
                </a:cxn>
                <a:cxn ang="0">
                  <a:pos x="225" y="185"/>
                </a:cxn>
                <a:cxn ang="0">
                  <a:pos x="217" y="173"/>
                </a:cxn>
                <a:cxn ang="0">
                  <a:pos x="233" y="167"/>
                </a:cxn>
                <a:cxn ang="0">
                  <a:pos x="245" y="183"/>
                </a:cxn>
                <a:cxn ang="0">
                  <a:pos x="247" y="197"/>
                </a:cxn>
                <a:cxn ang="0">
                  <a:pos x="261" y="193"/>
                </a:cxn>
                <a:cxn ang="0">
                  <a:pos x="303" y="169"/>
                </a:cxn>
                <a:cxn ang="0">
                  <a:pos x="293" y="147"/>
                </a:cxn>
                <a:cxn ang="0">
                  <a:pos x="259" y="123"/>
                </a:cxn>
                <a:cxn ang="0">
                  <a:pos x="265" y="107"/>
                </a:cxn>
                <a:cxn ang="0">
                  <a:pos x="277" y="103"/>
                </a:cxn>
                <a:cxn ang="0">
                  <a:pos x="253" y="63"/>
                </a:cxn>
                <a:cxn ang="0">
                  <a:pos x="233" y="59"/>
                </a:cxn>
                <a:cxn ang="0">
                  <a:pos x="221" y="55"/>
                </a:cxn>
                <a:cxn ang="0">
                  <a:pos x="201" y="33"/>
                </a:cxn>
                <a:cxn ang="0">
                  <a:pos x="155" y="45"/>
                </a:cxn>
                <a:cxn ang="0">
                  <a:pos x="167" y="25"/>
                </a:cxn>
                <a:cxn ang="0">
                  <a:pos x="139" y="17"/>
                </a:cxn>
                <a:cxn ang="0">
                  <a:pos x="119" y="19"/>
                </a:cxn>
                <a:cxn ang="0">
                  <a:pos x="67" y="9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invGray">
            <a:xfrm>
              <a:off x="1709" y="1987"/>
              <a:ext cx="44" cy="37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0"/>
                </a:cxn>
                <a:cxn ang="0">
                  <a:pos x="30" y="40"/>
                </a:cxn>
                <a:cxn ang="0">
                  <a:pos x="48" y="50"/>
                </a:cxn>
                <a:cxn ang="0">
                  <a:pos x="58" y="28"/>
                </a:cxn>
                <a:cxn ang="0">
                  <a:pos x="44" y="8"/>
                </a:cxn>
                <a:cxn ang="0">
                  <a:pos x="26" y="0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invGray">
            <a:xfrm>
              <a:off x="1625" y="2057"/>
              <a:ext cx="65" cy="42"/>
            </a:xfrm>
            <a:custGeom>
              <a:avLst/>
              <a:gdLst/>
              <a:ahLst/>
              <a:cxnLst>
                <a:cxn ang="0">
                  <a:pos x="44" y="7"/>
                </a:cxn>
                <a:cxn ang="0">
                  <a:pos x="24" y="25"/>
                </a:cxn>
                <a:cxn ang="0">
                  <a:pos x="4" y="27"/>
                </a:cxn>
                <a:cxn ang="0">
                  <a:pos x="16" y="57"/>
                </a:cxn>
                <a:cxn ang="0">
                  <a:pos x="74" y="35"/>
                </a:cxn>
                <a:cxn ang="0">
                  <a:pos x="86" y="17"/>
                </a:cxn>
                <a:cxn ang="0">
                  <a:pos x="56" y="7"/>
                </a:cxn>
                <a:cxn ang="0">
                  <a:pos x="44" y="7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invGray">
            <a:xfrm>
              <a:off x="1693" y="2065"/>
              <a:ext cx="54" cy="25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10" y="16"/>
                </a:cxn>
                <a:cxn ang="0">
                  <a:pos x="24" y="34"/>
                </a:cxn>
                <a:cxn ang="0">
                  <a:pos x="52" y="28"/>
                </a:cxn>
                <a:cxn ang="0">
                  <a:pos x="64" y="20"/>
                </a:cxn>
                <a:cxn ang="0">
                  <a:pos x="40" y="0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invGray">
            <a:xfrm>
              <a:off x="1664" y="2029"/>
              <a:ext cx="64" cy="34"/>
            </a:xfrm>
            <a:custGeom>
              <a:avLst/>
              <a:gdLst/>
              <a:ahLst/>
              <a:cxnLst>
                <a:cxn ang="0">
                  <a:pos x="58" y="10"/>
                </a:cxn>
                <a:cxn ang="0">
                  <a:pos x="28" y="4"/>
                </a:cxn>
                <a:cxn ang="0">
                  <a:pos x="0" y="18"/>
                </a:cxn>
                <a:cxn ang="0">
                  <a:pos x="40" y="32"/>
                </a:cxn>
                <a:cxn ang="0">
                  <a:pos x="64" y="40"/>
                </a:cxn>
                <a:cxn ang="0">
                  <a:pos x="84" y="18"/>
                </a:cxn>
                <a:cxn ang="0">
                  <a:pos x="82" y="6"/>
                </a:cxn>
                <a:cxn ang="0">
                  <a:pos x="64" y="0"/>
                </a:cxn>
                <a:cxn ang="0">
                  <a:pos x="58" y="10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invGray">
            <a:xfrm>
              <a:off x="1637" y="1997"/>
              <a:ext cx="44" cy="24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18"/>
                </a:cxn>
                <a:cxn ang="0">
                  <a:pos x="20" y="28"/>
                </a:cxn>
                <a:cxn ang="0">
                  <a:pos x="28" y="20"/>
                </a:cxn>
                <a:cxn ang="0">
                  <a:pos x="52" y="12"/>
                </a:cxn>
                <a:cxn ang="0">
                  <a:pos x="44" y="0"/>
                </a:cxn>
                <a:cxn ang="0">
                  <a:pos x="16" y="4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invGray">
            <a:xfrm>
              <a:off x="1751" y="2000"/>
              <a:ext cx="114" cy="7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14" y="6"/>
                </a:cxn>
                <a:cxn ang="0">
                  <a:pos x="4" y="38"/>
                </a:cxn>
                <a:cxn ang="0">
                  <a:pos x="12" y="56"/>
                </a:cxn>
                <a:cxn ang="0">
                  <a:pos x="0" y="72"/>
                </a:cxn>
                <a:cxn ang="0">
                  <a:pos x="56" y="86"/>
                </a:cxn>
                <a:cxn ang="0">
                  <a:pos x="82" y="92"/>
                </a:cxn>
                <a:cxn ang="0">
                  <a:pos x="152" y="86"/>
                </a:cxn>
                <a:cxn ang="0">
                  <a:pos x="76" y="70"/>
                </a:cxn>
                <a:cxn ang="0">
                  <a:pos x="54" y="62"/>
                </a:cxn>
                <a:cxn ang="0">
                  <a:pos x="44" y="52"/>
                </a:cxn>
                <a:cxn ang="0">
                  <a:pos x="50" y="34"/>
                </a:cxn>
                <a:cxn ang="0">
                  <a:pos x="38" y="0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invGray">
            <a:xfrm>
              <a:off x="664" y="2245"/>
              <a:ext cx="25" cy="15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24" y="20"/>
                </a:cxn>
                <a:cxn ang="0">
                  <a:pos x="4" y="18"/>
                </a:cxn>
                <a:cxn ang="0">
                  <a:pos x="4" y="6"/>
                </a:cxn>
                <a:cxn ang="0">
                  <a:pos x="34" y="0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invGray">
            <a:xfrm>
              <a:off x="1421" y="2756"/>
              <a:ext cx="16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invGray">
            <a:xfrm>
              <a:off x="1424" y="2781"/>
              <a:ext cx="16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invGray">
            <a:xfrm>
              <a:off x="1628" y="2913"/>
              <a:ext cx="15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invGray">
            <a:xfrm>
              <a:off x="1752" y="2429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invGray">
            <a:xfrm>
              <a:off x="1652" y="2224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invGray">
            <a:xfrm>
              <a:off x="1717" y="2045"/>
              <a:ext cx="39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invGray">
            <a:xfrm>
              <a:off x="1780" y="2153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invGray">
            <a:xfrm>
              <a:off x="1796" y="1951"/>
              <a:ext cx="696" cy="346"/>
            </a:xfrm>
            <a:custGeom>
              <a:avLst/>
              <a:gdLst/>
              <a:ahLst/>
              <a:cxnLst>
                <a:cxn ang="0">
                  <a:pos x="28" y="56"/>
                </a:cxn>
                <a:cxn ang="0">
                  <a:pos x="6" y="92"/>
                </a:cxn>
                <a:cxn ang="0">
                  <a:pos x="36" y="100"/>
                </a:cxn>
                <a:cxn ang="0">
                  <a:pos x="16" y="116"/>
                </a:cxn>
                <a:cxn ang="0">
                  <a:pos x="104" y="136"/>
                </a:cxn>
                <a:cxn ang="0">
                  <a:pos x="142" y="130"/>
                </a:cxn>
                <a:cxn ang="0">
                  <a:pos x="250" y="78"/>
                </a:cxn>
                <a:cxn ang="0">
                  <a:pos x="300" y="66"/>
                </a:cxn>
                <a:cxn ang="0">
                  <a:pos x="324" y="80"/>
                </a:cxn>
                <a:cxn ang="0">
                  <a:pos x="272" y="88"/>
                </a:cxn>
                <a:cxn ang="0">
                  <a:pos x="242" y="112"/>
                </a:cxn>
                <a:cxn ang="0">
                  <a:pos x="254" y="120"/>
                </a:cxn>
                <a:cxn ang="0">
                  <a:pos x="260" y="158"/>
                </a:cxn>
                <a:cxn ang="0">
                  <a:pos x="350" y="192"/>
                </a:cxn>
                <a:cxn ang="0">
                  <a:pos x="336" y="210"/>
                </a:cxn>
                <a:cxn ang="0">
                  <a:pos x="368" y="246"/>
                </a:cxn>
                <a:cxn ang="0">
                  <a:pos x="348" y="266"/>
                </a:cxn>
                <a:cxn ang="0">
                  <a:pos x="324" y="294"/>
                </a:cxn>
                <a:cxn ang="0">
                  <a:pos x="294" y="324"/>
                </a:cxn>
                <a:cxn ang="0">
                  <a:pos x="292" y="420"/>
                </a:cxn>
                <a:cxn ang="0">
                  <a:pos x="332" y="446"/>
                </a:cxn>
                <a:cxn ang="0">
                  <a:pos x="388" y="448"/>
                </a:cxn>
                <a:cxn ang="0">
                  <a:pos x="412" y="422"/>
                </a:cxn>
                <a:cxn ang="0">
                  <a:pos x="506" y="356"/>
                </a:cxn>
                <a:cxn ang="0">
                  <a:pos x="572" y="334"/>
                </a:cxn>
                <a:cxn ang="0">
                  <a:pos x="646" y="308"/>
                </a:cxn>
                <a:cxn ang="0">
                  <a:pos x="720" y="290"/>
                </a:cxn>
                <a:cxn ang="0">
                  <a:pos x="762" y="260"/>
                </a:cxn>
                <a:cxn ang="0">
                  <a:pos x="800" y="200"/>
                </a:cxn>
                <a:cxn ang="0">
                  <a:pos x="802" y="154"/>
                </a:cxn>
                <a:cxn ang="0">
                  <a:pos x="802" y="124"/>
                </a:cxn>
                <a:cxn ang="0">
                  <a:pos x="832" y="90"/>
                </a:cxn>
                <a:cxn ang="0">
                  <a:pos x="876" y="94"/>
                </a:cxn>
                <a:cxn ang="0">
                  <a:pos x="922" y="52"/>
                </a:cxn>
                <a:cxn ang="0">
                  <a:pos x="888" y="56"/>
                </a:cxn>
                <a:cxn ang="0">
                  <a:pos x="848" y="46"/>
                </a:cxn>
                <a:cxn ang="0">
                  <a:pos x="794" y="22"/>
                </a:cxn>
                <a:cxn ang="0">
                  <a:pos x="642" y="26"/>
                </a:cxn>
                <a:cxn ang="0">
                  <a:pos x="584" y="38"/>
                </a:cxn>
                <a:cxn ang="0">
                  <a:pos x="556" y="38"/>
                </a:cxn>
                <a:cxn ang="0">
                  <a:pos x="516" y="54"/>
                </a:cxn>
                <a:cxn ang="0">
                  <a:pos x="478" y="30"/>
                </a:cxn>
                <a:cxn ang="0">
                  <a:pos x="432" y="40"/>
                </a:cxn>
                <a:cxn ang="0">
                  <a:pos x="366" y="52"/>
                </a:cxn>
                <a:cxn ang="0">
                  <a:pos x="410" y="38"/>
                </a:cxn>
                <a:cxn ang="0">
                  <a:pos x="352" y="8"/>
                </a:cxn>
                <a:cxn ang="0">
                  <a:pos x="334" y="2"/>
                </a:cxn>
                <a:cxn ang="0">
                  <a:pos x="314" y="8"/>
                </a:cxn>
                <a:cxn ang="0">
                  <a:pos x="240" y="16"/>
                </a:cxn>
                <a:cxn ang="0">
                  <a:pos x="160" y="28"/>
                </a:cxn>
                <a:cxn ang="0">
                  <a:pos x="108" y="26"/>
                </a:cxn>
                <a:cxn ang="0">
                  <a:pos x="114" y="68"/>
                </a:cxn>
                <a:cxn ang="0">
                  <a:pos x="104" y="52"/>
                </a:cxn>
                <a:cxn ang="0">
                  <a:pos x="60" y="42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invGray">
            <a:xfrm>
              <a:off x="2009" y="2135"/>
              <a:ext cx="39" cy="24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8" y="20"/>
                </a:cxn>
                <a:cxn ang="0">
                  <a:pos x="24" y="32"/>
                </a:cxn>
                <a:cxn ang="0">
                  <a:pos x="42" y="30"/>
                </a:cxn>
                <a:cxn ang="0">
                  <a:pos x="34" y="0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invGray">
            <a:xfrm>
              <a:off x="2292" y="2201"/>
              <a:ext cx="128" cy="54"/>
            </a:xfrm>
            <a:custGeom>
              <a:avLst/>
              <a:gdLst/>
              <a:ahLst/>
              <a:cxnLst>
                <a:cxn ang="0">
                  <a:pos x="102" y="8"/>
                </a:cxn>
                <a:cxn ang="0">
                  <a:pos x="66" y="4"/>
                </a:cxn>
                <a:cxn ang="0">
                  <a:pos x="54" y="0"/>
                </a:cxn>
                <a:cxn ang="0">
                  <a:pos x="0" y="28"/>
                </a:cxn>
                <a:cxn ang="0">
                  <a:pos x="28" y="40"/>
                </a:cxn>
                <a:cxn ang="0">
                  <a:pos x="42" y="60"/>
                </a:cxn>
                <a:cxn ang="0">
                  <a:pos x="66" y="68"/>
                </a:cxn>
                <a:cxn ang="0">
                  <a:pos x="78" y="72"/>
                </a:cxn>
                <a:cxn ang="0">
                  <a:pos x="130" y="60"/>
                </a:cxn>
                <a:cxn ang="0">
                  <a:pos x="172" y="44"/>
                </a:cxn>
                <a:cxn ang="0">
                  <a:pos x="148" y="18"/>
                </a:cxn>
                <a:cxn ang="0">
                  <a:pos x="136" y="4"/>
                </a:cxn>
                <a:cxn ang="0">
                  <a:pos x="102" y="8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invGray">
            <a:xfrm>
              <a:off x="2393" y="2038"/>
              <a:ext cx="39" cy="24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8" y="20"/>
                </a:cxn>
                <a:cxn ang="0">
                  <a:pos x="24" y="32"/>
                </a:cxn>
                <a:cxn ang="0">
                  <a:pos x="42" y="30"/>
                </a:cxn>
                <a:cxn ang="0">
                  <a:pos x="34" y="0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invGray">
            <a:xfrm>
              <a:off x="2662" y="2006"/>
              <a:ext cx="155" cy="63"/>
            </a:xfrm>
            <a:custGeom>
              <a:avLst/>
              <a:gdLst/>
              <a:ahLst/>
              <a:cxnLst>
                <a:cxn ang="0">
                  <a:pos x="191" y="7"/>
                </a:cxn>
                <a:cxn ang="0">
                  <a:pos x="103" y="9"/>
                </a:cxn>
                <a:cxn ang="0">
                  <a:pos x="109" y="25"/>
                </a:cxn>
                <a:cxn ang="0">
                  <a:pos x="107" y="33"/>
                </a:cxn>
                <a:cxn ang="0">
                  <a:pos x="89" y="27"/>
                </a:cxn>
                <a:cxn ang="0">
                  <a:pos x="77" y="19"/>
                </a:cxn>
                <a:cxn ang="0">
                  <a:pos x="23" y="27"/>
                </a:cxn>
                <a:cxn ang="0">
                  <a:pos x="31" y="49"/>
                </a:cxn>
                <a:cxn ang="0">
                  <a:pos x="55" y="53"/>
                </a:cxn>
                <a:cxn ang="0">
                  <a:pos x="75" y="73"/>
                </a:cxn>
                <a:cxn ang="0">
                  <a:pos x="89" y="85"/>
                </a:cxn>
                <a:cxn ang="0">
                  <a:pos x="109" y="67"/>
                </a:cxn>
                <a:cxn ang="0">
                  <a:pos x="121" y="59"/>
                </a:cxn>
                <a:cxn ang="0">
                  <a:pos x="127" y="47"/>
                </a:cxn>
                <a:cxn ang="0">
                  <a:pos x="167" y="35"/>
                </a:cxn>
                <a:cxn ang="0">
                  <a:pos x="187" y="31"/>
                </a:cxn>
                <a:cxn ang="0">
                  <a:pos x="199" y="27"/>
                </a:cxn>
                <a:cxn ang="0">
                  <a:pos x="191" y="7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invGray">
            <a:xfrm>
              <a:off x="2759" y="2039"/>
              <a:ext cx="48" cy="21"/>
            </a:xfrm>
            <a:custGeom>
              <a:avLst/>
              <a:gdLst/>
              <a:ahLst/>
              <a:cxnLst>
                <a:cxn ang="0">
                  <a:pos x="36" y="6"/>
                </a:cxn>
                <a:cxn ang="0">
                  <a:pos x="8" y="4"/>
                </a:cxn>
                <a:cxn ang="0">
                  <a:pos x="24" y="28"/>
                </a:cxn>
                <a:cxn ang="0">
                  <a:pos x="54" y="14"/>
                </a:cxn>
                <a:cxn ang="0">
                  <a:pos x="36" y="6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invGray">
            <a:xfrm>
              <a:off x="2467" y="2311"/>
              <a:ext cx="109" cy="132"/>
            </a:xfrm>
            <a:custGeom>
              <a:avLst/>
              <a:gdLst/>
              <a:ahLst/>
              <a:cxnLst>
                <a:cxn ang="0">
                  <a:pos x="24" y="19"/>
                </a:cxn>
                <a:cxn ang="0">
                  <a:pos x="0" y="25"/>
                </a:cxn>
                <a:cxn ang="0">
                  <a:pos x="14" y="43"/>
                </a:cxn>
                <a:cxn ang="0">
                  <a:pos x="34" y="87"/>
                </a:cxn>
                <a:cxn ang="0">
                  <a:pos x="52" y="91"/>
                </a:cxn>
                <a:cxn ang="0">
                  <a:pos x="50" y="107"/>
                </a:cxn>
                <a:cxn ang="0">
                  <a:pos x="28" y="113"/>
                </a:cxn>
                <a:cxn ang="0">
                  <a:pos x="16" y="131"/>
                </a:cxn>
                <a:cxn ang="0">
                  <a:pos x="18" y="137"/>
                </a:cxn>
                <a:cxn ang="0">
                  <a:pos x="30" y="141"/>
                </a:cxn>
                <a:cxn ang="0">
                  <a:pos x="18" y="169"/>
                </a:cxn>
                <a:cxn ang="0">
                  <a:pos x="20" y="175"/>
                </a:cxn>
                <a:cxn ang="0">
                  <a:pos x="34" y="171"/>
                </a:cxn>
                <a:cxn ang="0">
                  <a:pos x="58" y="169"/>
                </a:cxn>
                <a:cxn ang="0">
                  <a:pos x="92" y="171"/>
                </a:cxn>
                <a:cxn ang="0">
                  <a:pos x="110" y="169"/>
                </a:cxn>
                <a:cxn ang="0">
                  <a:pos x="122" y="165"/>
                </a:cxn>
                <a:cxn ang="0">
                  <a:pos x="128" y="141"/>
                </a:cxn>
                <a:cxn ang="0">
                  <a:pos x="146" y="133"/>
                </a:cxn>
                <a:cxn ang="0">
                  <a:pos x="110" y="109"/>
                </a:cxn>
                <a:cxn ang="0">
                  <a:pos x="88" y="83"/>
                </a:cxn>
                <a:cxn ang="0">
                  <a:pos x="82" y="69"/>
                </a:cxn>
                <a:cxn ang="0">
                  <a:pos x="64" y="61"/>
                </a:cxn>
                <a:cxn ang="0">
                  <a:pos x="86" y="45"/>
                </a:cxn>
                <a:cxn ang="0">
                  <a:pos x="64" y="31"/>
                </a:cxn>
                <a:cxn ang="0">
                  <a:pos x="70" y="13"/>
                </a:cxn>
                <a:cxn ang="0">
                  <a:pos x="46" y="1"/>
                </a:cxn>
                <a:cxn ang="0">
                  <a:pos x="30" y="9"/>
                </a:cxn>
                <a:cxn ang="0">
                  <a:pos x="24" y="19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invGray">
            <a:xfrm>
              <a:off x="2413" y="2359"/>
              <a:ext cx="69" cy="68"/>
            </a:xfrm>
            <a:custGeom>
              <a:avLst/>
              <a:gdLst/>
              <a:ahLst/>
              <a:cxnLst>
                <a:cxn ang="0">
                  <a:pos x="58" y="6"/>
                </a:cxn>
                <a:cxn ang="0">
                  <a:pos x="82" y="8"/>
                </a:cxn>
                <a:cxn ang="0">
                  <a:pos x="92" y="26"/>
                </a:cxn>
                <a:cxn ang="0">
                  <a:pos x="78" y="48"/>
                </a:cxn>
                <a:cxn ang="0">
                  <a:pos x="46" y="76"/>
                </a:cxn>
                <a:cxn ang="0">
                  <a:pos x="18" y="92"/>
                </a:cxn>
                <a:cxn ang="0">
                  <a:pos x="8" y="72"/>
                </a:cxn>
                <a:cxn ang="0">
                  <a:pos x="20" y="64"/>
                </a:cxn>
                <a:cxn ang="0">
                  <a:pos x="14" y="46"/>
                </a:cxn>
                <a:cxn ang="0">
                  <a:pos x="40" y="28"/>
                </a:cxn>
                <a:cxn ang="0">
                  <a:pos x="58" y="6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invGray">
            <a:xfrm>
              <a:off x="4099" y="3502"/>
              <a:ext cx="474" cy="495"/>
            </a:xfrm>
            <a:custGeom>
              <a:avLst/>
              <a:gdLst/>
              <a:ahLst/>
              <a:cxnLst>
                <a:cxn ang="0">
                  <a:pos x="212" y="11"/>
                </a:cxn>
                <a:cxn ang="0">
                  <a:pos x="176" y="19"/>
                </a:cxn>
                <a:cxn ang="0">
                  <a:pos x="144" y="51"/>
                </a:cxn>
                <a:cxn ang="0">
                  <a:pos x="104" y="59"/>
                </a:cxn>
                <a:cxn ang="0">
                  <a:pos x="84" y="75"/>
                </a:cxn>
                <a:cxn ang="0">
                  <a:pos x="68" y="115"/>
                </a:cxn>
                <a:cxn ang="0">
                  <a:pos x="36" y="167"/>
                </a:cxn>
                <a:cxn ang="0">
                  <a:pos x="0" y="179"/>
                </a:cxn>
                <a:cxn ang="0">
                  <a:pos x="72" y="323"/>
                </a:cxn>
                <a:cxn ang="0">
                  <a:pos x="120" y="427"/>
                </a:cxn>
                <a:cxn ang="0">
                  <a:pos x="144" y="443"/>
                </a:cxn>
                <a:cxn ang="0">
                  <a:pos x="168" y="451"/>
                </a:cxn>
                <a:cxn ang="0">
                  <a:pos x="228" y="431"/>
                </a:cxn>
                <a:cxn ang="0">
                  <a:pos x="252" y="423"/>
                </a:cxn>
                <a:cxn ang="0">
                  <a:pos x="300" y="451"/>
                </a:cxn>
                <a:cxn ang="0">
                  <a:pos x="324" y="527"/>
                </a:cxn>
                <a:cxn ang="0">
                  <a:pos x="336" y="523"/>
                </a:cxn>
                <a:cxn ang="0">
                  <a:pos x="344" y="511"/>
                </a:cxn>
                <a:cxn ang="0">
                  <a:pos x="368" y="547"/>
                </a:cxn>
                <a:cxn ang="0">
                  <a:pos x="404" y="571"/>
                </a:cxn>
                <a:cxn ang="0">
                  <a:pos x="436" y="603"/>
                </a:cxn>
                <a:cxn ang="0">
                  <a:pos x="444" y="615"/>
                </a:cxn>
                <a:cxn ang="0">
                  <a:pos x="456" y="623"/>
                </a:cxn>
                <a:cxn ang="0">
                  <a:pos x="484" y="655"/>
                </a:cxn>
                <a:cxn ang="0">
                  <a:pos x="492" y="631"/>
                </a:cxn>
                <a:cxn ang="0">
                  <a:pos x="540" y="659"/>
                </a:cxn>
                <a:cxn ang="0">
                  <a:pos x="588" y="655"/>
                </a:cxn>
                <a:cxn ang="0">
                  <a:pos x="616" y="531"/>
                </a:cxn>
                <a:cxn ang="0">
                  <a:pos x="632" y="463"/>
                </a:cxn>
                <a:cxn ang="0">
                  <a:pos x="620" y="367"/>
                </a:cxn>
                <a:cxn ang="0">
                  <a:pos x="536" y="271"/>
                </a:cxn>
                <a:cxn ang="0">
                  <a:pos x="528" y="235"/>
                </a:cxn>
                <a:cxn ang="0">
                  <a:pos x="460" y="179"/>
                </a:cxn>
                <a:cxn ang="0">
                  <a:pos x="472" y="155"/>
                </a:cxn>
                <a:cxn ang="0">
                  <a:pos x="456" y="131"/>
                </a:cxn>
                <a:cxn ang="0">
                  <a:pos x="416" y="79"/>
                </a:cxn>
                <a:cxn ang="0">
                  <a:pos x="392" y="31"/>
                </a:cxn>
                <a:cxn ang="0">
                  <a:pos x="388" y="19"/>
                </a:cxn>
                <a:cxn ang="0">
                  <a:pos x="364" y="151"/>
                </a:cxn>
                <a:cxn ang="0">
                  <a:pos x="324" y="115"/>
                </a:cxn>
                <a:cxn ang="0">
                  <a:pos x="292" y="111"/>
                </a:cxn>
                <a:cxn ang="0">
                  <a:pos x="272" y="87"/>
                </a:cxn>
                <a:cxn ang="0">
                  <a:pos x="264" y="63"/>
                </a:cxn>
                <a:cxn ang="0">
                  <a:pos x="276" y="55"/>
                </a:cxn>
                <a:cxn ang="0">
                  <a:pos x="240" y="19"/>
                </a:cxn>
                <a:cxn ang="0">
                  <a:pos x="216" y="11"/>
                </a:cxn>
                <a:cxn ang="0">
                  <a:pos x="204" y="7"/>
                </a:cxn>
                <a:cxn ang="0">
                  <a:pos x="212" y="11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invGray">
            <a:xfrm>
              <a:off x="4246" y="3241"/>
              <a:ext cx="319" cy="210"/>
            </a:xfrm>
            <a:custGeom>
              <a:avLst/>
              <a:gdLst/>
              <a:ahLst/>
              <a:cxnLst>
                <a:cxn ang="0">
                  <a:pos x="84" y="60"/>
                </a:cxn>
                <a:cxn ang="0">
                  <a:pos x="68" y="36"/>
                </a:cxn>
                <a:cxn ang="0">
                  <a:pos x="64" y="16"/>
                </a:cxn>
                <a:cxn ang="0">
                  <a:pos x="52" y="12"/>
                </a:cxn>
                <a:cxn ang="0">
                  <a:pos x="16" y="16"/>
                </a:cxn>
                <a:cxn ang="0">
                  <a:pos x="44" y="40"/>
                </a:cxn>
                <a:cxn ang="0">
                  <a:pos x="48" y="52"/>
                </a:cxn>
                <a:cxn ang="0">
                  <a:pos x="24" y="68"/>
                </a:cxn>
                <a:cxn ang="0">
                  <a:pos x="88" y="92"/>
                </a:cxn>
                <a:cxn ang="0">
                  <a:pos x="124" y="112"/>
                </a:cxn>
                <a:cxn ang="0">
                  <a:pos x="128" y="124"/>
                </a:cxn>
                <a:cxn ang="0">
                  <a:pos x="140" y="132"/>
                </a:cxn>
                <a:cxn ang="0">
                  <a:pos x="148" y="156"/>
                </a:cxn>
                <a:cxn ang="0">
                  <a:pos x="132" y="196"/>
                </a:cxn>
                <a:cxn ang="0">
                  <a:pos x="180" y="188"/>
                </a:cxn>
                <a:cxn ang="0">
                  <a:pos x="192" y="216"/>
                </a:cxn>
                <a:cxn ang="0">
                  <a:pos x="216" y="224"/>
                </a:cxn>
                <a:cxn ang="0">
                  <a:pos x="228" y="228"/>
                </a:cxn>
                <a:cxn ang="0">
                  <a:pos x="252" y="224"/>
                </a:cxn>
                <a:cxn ang="0">
                  <a:pos x="276" y="196"/>
                </a:cxn>
                <a:cxn ang="0">
                  <a:pos x="336" y="252"/>
                </a:cxn>
                <a:cxn ang="0">
                  <a:pos x="364" y="280"/>
                </a:cxn>
                <a:cxn ang="0">
                  <a:pos x="360" y="224"/>
                </a:cxn>
                <a:cxn ang="0">
                  <a:pos x="336" y="200"/>
                </a:cxn>
                <a:cxn ang="0">
                  <a:pos x="372" y="168"/>
                </a:cxn>
                <a:cxn ang="0">
                  <a:pos x="408" y="156"/>
                </a:cxn>
                <a:cxn ang="0">
                  <a:pos x="420" y="152"/>
                </a:cxn>
                <a:cxn ang="0">
                  <a:pos x="424" y="140"/>
                </a:cxn>
                <a:cxn ang="0">
                  <a:pos x="356" y="148"/>
                </a:cxn>
                <a:cxn ang="0">
                  <a:pos x="304" y="140"/>
                </a:cxn>
                <a:cxn ang="0">
                  <a:pos x="300" y="128"/>
                </a:cxn>
                <a:cxn ang="0">
                  <a:pos x="292" y="116"/>
                </a:cxn>
                <a:cxn ang="0">
                  <a:pos x="220" y="80"/>
                </a:cxn>
                <a:cxn ang="0">
                  <a:pos x="160" y="60"/>
                </a:cxn>
                <a:cxn ang="0">
                  <a:pos x="136" y="52"/>
                </a:cxn>
                <a:cxn ang="0">
                  <a:pos x="80" y="52"/>
                </a:cxn>
                <a:cxn ang="0">
                  <a:pos x="68" y="32"/>
                </a:cxn>
                <a:cxn ang="0">
                  <a:pos x="68" y="0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invGray">
            <a:xfrm>
              <a:off x="4255" y="3243"/>
              <a:ext cx="311" cy="21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0" y="37"/>
                </a:cxn>
                <a:cxn ang="0">
                  <a:pos x="28" y="49"/>
                </a:cxn>
                <a:cxn ang="0">
                  <a:pos x="84" y="89"/>
                </a:cxn>
                <a:cxn ang="0">
                  <a:pos x="120" y="113"/>
                </a:cxn>
                <a:cxn ang="0">
                  <a:pos x="132" y="121"/>
                </a:cxn>
                <a:cxn ang="0">
                  <a:pos x="136" y="169"/>
                </a:cxn>
                <a:cxn ang="0">
                  <a:pos x="116" y="201"/>
                </a:cxn>
                <a:cxn ang="0">
                  <a:pos x="136" y="197"/>
                </a:cxn>
                <a:cxn ang="0">
                  <a:pos x="148" y="189"/>
                </a:cxn>
                <a:cxn ang="0">
                  <a:pos x="160" y="201"/>
                </a:cxn>
                <a:cxn ang="0">
                  <a:pos x="184" y="217"/>
                </a:cxn>
                <a:cxn ang="0">
                  <a:pos x="208" y="233"/>
                </a:cxn>
                <a:cxn ang="0">
                  <a:pos x="240" y="221"/>
                </a:cxn>
                <a:cxn ang="0">
                  <a:pos x="248" y="197"/>
                </a:cxn>
                <a:cxn ang="0">
                  <a:pos x="268" y="201"/>
                </a:cxn>
                <a:cxn ang="0">
                  <a:pos x="292" y="209"/>
                </a:cxn>
                <a:cxn ang="0">
                  <a:pos x="340" y="281"/>
                </a:cxn>
                <a:cxn ang="0">
                  <a:pos x="356" y="277"/>
                </a:cxn>
                <a:cxn ang="0">
                  <a:pos x="352" y="253"/>
                </a:cxn>
                <a:cxn ang="0">
                  <a:pos x="316" y="197"/>
                </a:cxn>
                <a:cxn ang="0">
                  <a:pos x="360" y="173"/>
                </a:cxn>
                <a:cxn ang="0">
                  <a:pos x="408" y="145"/>
                </a:cxn>
                <a:cxn ang="0">
                  <a:pos x="409" y="120"/>
                </a:cxn>
                <a:cxn ang="0">
                  <a:pos x="367" y="138"/>
                </a:cxn>
                <a:cxn ang="0">
                  <a:pos x="308" y="137"/>
                </a:cxn>
                <a:cxn ang="0">
                  <a:pos x="264" y="97"/>
                </a:cxn>
                <a:cxn ang="0">
                  <a:pos x="180" y="61"/>
                </a:cxn>
                <a:cxn ang="0">
                  <a:pos x="132" y="33"/>
                </a:cxn>
                <a:cxn ang="0">
                  <a:pos x="92" y="41"/>
                </a:cxn>
                <a:cxn ang="0">
                  <a:pos x="76" y="57"/>
                </a:cxn>
                <a:cxn ang="0">
                  <a:pos x="56" y="17"/>
                </a:cxn>
                <a:cxn ang="0">
                  <a:pos x="0" y="1"/>
                </a:cxn>
              </a:cxnLst>
              <a:rect l="0" t="0" r="r" b="b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invGray">
            <a:xfrm>
              <a:off x="4485" y="4013"/>
              <a:ext cx="45" cy="58"/>
            </a:xfrm>
            <a:custGeom>
              <a:avLst/>
              <a:gdLst/>
              <a:ahLst/>
              <a:cxnLst>
                <a:cxn ang="0">
                  <a:pos x="32" y="18"/>
                </a:cxn>
                <a:cxn ang="0">
                  <a:pos x="0" y="18"/>
                </a:cxn>
                <a:cxn ang="0">
                  <a:pos x="20" y="42"/>
                </a:cxn>
                <a:cxn ang="0">
                  <a:pos x="28" y="66"/>
                </a:cxn>
                <a:cxn ang="0">
                  <a:pos x="32" y="78"/>
                </a:cxn>
                <a:cxn ang="0">
                  <a:pos x="60" y="50"/>
                </a:cxn>
                <a:cxn ang="0">
                  <a:pos x="32" y="18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invGray">
            <a:xfrm>
              <a:off x="4621" y="3923"/>
              <a:ext cx="164" cy="85"/>
            </a:xfrm>
            <a:custGeom>
              <a:avLst/>
              <a:gdLst/>
              <a:ahLst/>
              <a:cxnLst>
                <a:cxn ang="0">
                  <a:pos x="47" y="73"/>
                </a:cxn>
                <a:cxn ang="0">
                  <a:pos x="39" y="61"/>
                </a:cxn>
                <a:cxn ang="0">
                  <a:pos x="15" y="69"/>
                </a:cxn>
                <a:cxn ang="0">
                  <a:pos x="39" y="113"/>
                </a:cxn>
                <a:cxn ang="0">
                  <a:pos x="123" y="89"/>
                </a:cxn>
                <a:cxn ang="0">
                  <a:pos x="147" y="73"/>
                </a:cxn>
                <a:cxn ang="0">
                  <a:pos x="171" y="65"/>
                </a:cxn>
                <a:cxn ang="0">
                  <a:pos x="219" y="19"/>
                </a:cxn>
                <a:cxn ang="0">
                  <a:pos x="210" y="0"/>
                </a:cxn>
                <a:cxn ang="0">
                  <a:pos x="179" y="17"/>
                </a:cxn>
                <a:cxn ang="0">
                  <a:pos x="107" y="41"/>
                </a:cxn>
                <a:cxn ang="0">
                  <a:pos x="83" y="45"/>
                </a:cxn>
                <a:cxn ang="0">
                  <a:pos x="59" y="53"/>
                </a:cxn>
                <a:cxn ang="0">
                  <a:pos x="47" y="73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invGray">
            <a:xfrm>
              <a:off x="4791" y="3873"/>
              <a:ext cx="104" cy="92"/>
            </a:xfrm>
            <a:custGeom>
              <a:avLst/>
              <a:gdLst/>
              <a:ahLst/>
              <a:cxnLst>
                <a:cxn ang="0">
                  <a:pos x="12" y="60"/>
                </a:cxn>
                <a:cxn ang="0">
                  <a:pos x="8" y="84"/>
                </a:cxn>
                <a:cxn ang="0">
                  <a:pos x="0" y="108"/>
                </a:cxn>
                <a:cxn ang="0">
                  <a:pos x="36" y="116"/>
                </a:cxn>
                <a:cxn ang="0">
                  <a:pos x="52" y="96"/>
                </a:cxn>
                <a:cxn ang="0">
                  <a:pos x="124" y="68"/>
                </a:cxn>
                <a:cxn ang="0">
                  <a:pos x="136" y="44"/>
                </a:cxn>
                <a:cxn ang="0">
                  <a:pos x="112" y="28"/>
                </a:cxn>
                <a:cxn ang="0">
                  <a:pos x="100" y="20"/>
                </a:cxn>
                <a:cxn ang="0">
                  <a:pos x="64" y="12"/>
                </a:cxn>
                <a:cxn ang="0">
                  <a:pos x="52" y="36"/>
                </a:cxn>
                <a:cxn ang="0">
                  <a:pos x="12" y="60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invGray">
            <a:xfrm>
              <a:off x="4846" y="3832"/>
              <a:ext cx="37" cy="26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8" y="11"/>
                </a:cxn>
                <a:cxn ang="0">
                  <a:pos x="24" y="35"/>
                </a:cxn>
                <a:cxn ang="0">
                  <a:pos x="39" y="26"/>
                </a:cxn>
                <a:cxn ang="0">
                  <a:pos x="29" y="0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invGray">
            <a:xfrm>
              <a:off x="3123" y="3346"/>
              <a:ext cx="123" cy="201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104" y="28"/>
                </a:cxn>
                <a:cxn ang="0">
                  <a:pos x="88" y="64"/>
                </a:cxn>
                <a:cxn ang="0">
                  <a:pos x="36" y="84"/>
                </a:cxn>
                <a:cxn ang="0">
                  <a:pos x="28" y="96"/>
                </a:cxn>
                <a:cxn ang="0">
                  <a:pos x="16" y="100"/>
                </a:cxn>
                <a:cxn ang="0">
                  <a:pos x="20" y="132"/>
                </a:cxn>
                <a:cxn ang="0">
                  <a:pos x="28" y="156"/>
                </a:cxn>
                <a:cxn ang="0">
                  <a:pos x="0" y="200"/>
                </a:cxn>
                <a:cxn ang="0">
                  <a:pos x="28" y="260"/>
                </a:cxn>
                <a:cxn ang="0">
                  <a:pos x="52" y="268"/>
                </a:cxn>
                <a:cxn ang="0">
                  <a:pos x="88" y="216"/>
                </a:cxn>
                <a:cxn ang="0">
                  <a:pos x="104" y="192"/>
                </a:cxn>
                <a:cxn ang="0">
                  <a:pos x="128" y="116"/>
                </a:cxn>
                <a:cxn ang="0">
                  <a:pos x="140" y="76"/>
                </a:cxn>
                <a:cxn ang="0">
                  <a:pos x="164" y="72"/>
                </a:cxn>
                <a:cxn ang="0">
                  <a:pos x="128" y="0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invGray">
            <a:xfrm>
              <a:off x="3655" y="3034"/>
              <a:ext cx="49" cy="61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5" y="60"/>
                </a:cxn>
                <a:cxn ang="0">
                  <a:pos x="29" y="76"/>
                </a:cxn>
                <a:cxn ang="0">
                  <a:pos x="41" y="80"/>
                </a:cxn>
                <a:cxn ang="0">
                  <a:pos x="57" y="76"/>
                </a:cxn>
                <a:cxn ang="0">
                  <a:pos x="29" y="0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invGray">
            <a:xfrm>
              <a:off x="3988" y="3100"/>
              <a:ext cx="111" cy="183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60" y="84"/>
                </a:cxn>
                <a:cxn ang="0">
                  <a:pos x="36" y="92"/>
                </a:cxn>
                <a:cxn ang="0">
                  <a:pos x="12" y="108"/>
                </a:cxn>
                <a:cxn ang="0">
                  <a:pos x="40" y="188"/>
                </a:cxn>
                <a:cxn ang="0">
                  <a:pos x="52" y="224"/>
                </a:cxn>
                <a:cxn ang="0">
                  <a:pos x="60" y="236"/>
                </a:cxn>
                <a:cxn ang="0">
                  <a:pos x="84" y="244"/>
                </a:cxn>
                <a:cxn ang="0">
                  <a:pos x="96" y="196"/>
                </a:cxn>
                <a:cxn ang="0">
                  <a:pos x="124" y="168"/>
                </a:cxn>
                <a:cxn ang="0">
                  <a:pos x="112" y="68"/>
                </a:cxn>
                <a:cxn ang="0">
                  <a:pos x="140" y="48"/>
                </a:cxn>
                <a:cxn ang="0">
                  <a:pos x="112" y="20"/>
                </a:cxn>
                <a:cxn ang="0">
                  <a:pos x="96" y="0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invGray">
            <a:xfrm>
              <a:off x="3894" y="3043"/>
              <a:ext cx="72" cy="137"/>
            </a:xfrm>
            <a:custGeom>
              <a:avLst/>
              <a:gdLst/>
              <a:ahLst/>
              <a:cxnLst>
                <a:cxn ang="0">
                  <a:pos x="48" y="2"/>
                </a:cxn>
                <a:cxn ang="0">
                  <a:pos x="51" y="35"/>
                </a:cxn>
                <a:cxn ang="0">
                  <a:pos x="60" y="62"/>
                </a:cxn>
                <a:cxn ang="0">
                  <a:pos x="62" y="92"/>
                </a:cxn>
                <a:cxn ang="0">
                  <a:pos x="68" y="105"/>
                </a:cxn>
                <a:cxn ang="0">
                  <a:pos x="71" y="126"/>
                </a:cxn>
                <a:cxn ang="0">
                  <a:pos x="57" y="93"/>
                </a:cxn>
                <a:cxn ang="0">
                  <a:pos x="35" y="78"/>
                </a:cxn>
                <a:cxn ang="0">
                  <a:pos x="5" y="83"/>
                </a:cxn>
                <a:cxn ang="0">
                  <a:pos x="8" y="102"/>
                </a:cxn>
                <a:cxn ang="0">
                  <a:pos x="41" y="114"/>
                </a:cxn>
                <a:cxn ang="0">
                  <a:pos x="57" y="135"/>
                </a:cxn>
                <a:cxn ang="0">
                  <a:pos x="71" y="135"/>
                </a:cxn>
                <a:cxn ang="0">
                  <a:pos x="78" y="150"/>
                </a:cxn>
                <a:cxn ang="0">
                  <a:pos x="96" y="179"/>
                </a:cxn>
                <a:cxn ang="0">
                  <a:pos x="81" y="126"/>
                </a:cxn>
                <a:cxn ang="0">
                  <a:pos x="80" y="93"/>
                </a:cxn>
                <a:cxn ang="0">
                  <a:pos x="71" y="63"/>
                </a:cxn>
                <a:cxn ang="0">
                  <a:pos x="63" y="41"/>
                </a:cxn>
                <a:cxn ang="0">
                  <a:pos x="57" y="20"/>
                </a:cxn>
                <a:cxn ang="0">
                  <a:pos x="48" y="2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invGray">
            <a:xfrm>
              <a:off x="3943" y="3153"/>
              <a:ext cx="40" cy="13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25"/>
                </a:cxn>
                <a:cxn ang="0">
                  <a:pos x="9" y="54"/>
                </a:cxn>
                <a:cxn ang="0">
                  <a:pos x="18" y="94"/>
                </a:cxn>
                <a:cxn ang="0">
                  <a:pos x="34" y="129"/>
                </a:cxn>
                <a:cxn ang="0">
                  <a:pos x="54" y="175"/>
                </a:cxn>
                <a:cxn ang="0">
                  <a:pos x="40" y="115"/>
                </a:cxn>
                <a:cxn ang="0">
                  <a:pos x="34" y="93"/>
                </a:cxn>
                <a:cxn ang="0">
                  <a:pos x="28" y="61"/>
                </a:cxn>
                <a:cxn ang="0">
                  <a:pos x="25" y="46"/>
                </a:cxn>
                <a:cxn ang="0">
                  <a:pos x="16" y="37"/>
                </a:cxn>
                <a:cxn ang="0">
                  <a:pos x="6" y="0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invGray">
            <a:xfrm>
              <a:off x="3988" y="3290"/>
              <a:ext cx="65" cy="5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34"/>
                </a:cxn>
                <a:cxn ang="0">
                  <a:pos x="23" y="43"/>
                </a:cxn>
                <a:cxn ang="0">
                  <a:pos x="48" y="49"/>
                </a:cxn>
                <a:cxn ang="0">
                  <a:pos x="62" y="57"/>
                </a:cxn>
                <a:cxn ang="0">
                  <a:pos x="74" y="66"/>
                </a:cxn>
                <a:cxn ang="0">
                  <a:pos x="86" y="69"/>
                </a:cxn>
                <a:cxn ang="0">
                  <a:pos x="72" y="39"/>
                </a:cxn>
                <a:cxn ang="0">
                  <a:pos x="63" y="22"/>
                </a:cxn>
                <a:cxn ang="0">
                  <a:pos x="36" y="24"/>
                </a:cxn>
                <a:cxn ang="0">
                  <a:pos x="24" y="19"/>
                </a:cxn>
                <a:cxn ang="0">
                  <a:pos x="6" y="0"/>
                </a:cxn>
                <a:cxn ang="0">
                  <a:pos x="2" y="0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invGray">
            <a:xfrm>
              <a:off x="4092" y="3195"/>
              <a:ext cx="83" cy="117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75" y="10"/>
                </a:cxn>
                <a:cxn ang="0">
                  <a:pos x="23" y="15"/>
                </a:cxn>
                <a:cxn ang="0">
                  <a:pos x="14" y="33"/>
                </a:cxn>
                <a:cxn ang="0">
                  <a:pos x="11" y="61"/>
                </a:cxn>
                <a:cxn ang="0">
                  <a:pos x="14" y="75"/>
                </a:cxn>
                <a:cxn ang="0">
                  <a:pos x="3" y="88"/>
                </a:cxn>
                <a:cxn ang="0">
                  <a:pos x="14" y="109"/>
                </a:cxn>
                <a:cxn ang="0">
                  <a:pos x="23" y="124"/>
                </a:cxn>
                <a:cxn ang="0">
                  <a:pos x="15" y="144"/>
                </a:cxn>
                <a:cxn ang="0">
                  <a:pos x="24" y="156"/>
                </a:cxn>
                <a:cxn ang="0">
                  <a:pos x="42" y="144"/>
                </a:cxn>
                <a:cxn ang="0">
                  <a:pos x="50" y="93"/>
                </a:cxn>
                <a:cxn ang="0">
                  <a:pos x="56" y="126"/>
                </a:cxn>
                <a:cxn ang="0">
                  <a:pos x="65" y="145"/>
                </a:cxn>
                <a:cxn ang="0">
                  <a:pos x="62" y="112"/>
                </a:cxn>
                <a:cxn ang="0">
                  <a:pos x="72" y="73"/>
                </a:cxn>
                <a:cxn ang="0">
                  <a:pos x="69" y="51"/>
                </a:cxn>
                <a:cxn ang="0">
                  <a:pos x="54" y="60"/>
                </a:cxn>
                <a:cxn ang="0">
                  <a:pos x="35" y="54"/>
                </a:cxn>
                <a:cxn ang="0">
                  <a:pos x="41" y="36"/>
                </a:cxn>
                <a:cxn ang="0">
                  <a:pos x="62" y="34"/>
                </a:cxn>
                <a:cxn ang="0">
                  <a:pos x="78" y="39"/>
                </a:cxn>
                <a:cxn ang="0">
                  <a:pos x="98" y="30"/>
                </a:cxn>
                <a:cxn ang="0">
                  <a:pos x="111" y="13"/>
                </a:cxn>
                <a:cxn ang="0">
                  <a:pos x="98" y="0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invGray">
            <a:xfrm>
              <a:off x="4064" y="2777"/>
              <a:ext cx="22" cy="7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6"/>
                </a:cxn>
                <a:cxn ang="0">
                  <a:pos x="6" y="37"/>
                </a:cxn>
                <a:cxn ang="0">
                  <a:pos x="1" y="61"/>
                </a:cxn>
                <a:cxn ang="0">
                  <a:pos x="16" y="94"/>
                </a:cxn>
                <a:cxn ang="0">
                  <a:pos x="30" y="82"/>
                </a:cxn>
                <a:cxn ang="0">
                  <a:pos x="22" y="61"/>
                </a:cxn>
                <a:cxn ang="0">
                  <a:pos x="12" y="0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invGray">
            <a:xfrm>
              <a:off x="4078" y="2896"/>
              <a:ext cx="61" cy="11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0" y="20"/>
                </a:cxn>
                <a:cxn ang="0">
                  <a:pos x="8" y="49"/>
                </a:cxn>
                <a:cxn ang="0">
                  <a:pos x="6" y="107"/>
                </a:cxn>
                <a:cxn ang="0">
                  <a:pos x="17" y="103"/>
                </a:cxn>
                <a:cxn ang="0">
                  <a:pos x="20" y="115"/>
                </a:cxn>
                <a:cxn ang="0">
                  <a:pos x="29" y="122"/>
                </a:cxn>
                <a:cxn ang="0">
                  <a:pos x="38" y="140"/>
                </a:cxn>
                <a:cxn ang="0">
                  <a:pos x="48" y="128"/>
                </a:cxn>
                <a:cxn ang="0">
                  <a:pos x="65" y="134"/>
                </a:cxn>
                <a:cxn ang="0">
                  <a:pos x="63" y="109"/>
                </a:cxn>
                <a:cxn ang="0">
                  <a:pos x="48" y="104"/>
                </a:cxn>
                <a:cxn ang="0">
                  <a:pos x="39" y="91"/>
                </a:cxn>
                <a:cxn ang="0">
                  <a:pos x="33" y="73"/>
                </a:cxn>
                <a:cxn ang="0">
                  <a:pos x="41" y="53"/>
                </a:cxn>
                <a:cxn ang="0">
                  <a:pos x="35" y="35"/>
                </a:cxn>
                <a:cxn ang="0">
                  <a:pos x="42" y="20"/>
                </a:cxn>
                <a:cxn ang="0">
                  <a:pos x="29" y="4"/>
                </a:cxn>
                <a:cxn ang="0">
                  <a:pos x="18" y="7"/>
                </a:cxn>
                <a:cxn ang="0">
                  <a:pos x="12" y="2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invGray">
            <a:xfrm>
              <a:off x="4121" y="3052"/>
              <a:ext cx="64" cy="79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44" y="18"/>
                </a:cxn>
                <a:cxn ang="0">
                  <a:pos x="32" y="30"/>
                </a:cxn>
                <a:cxn ang="0">
                  <a:pos x="16" y="35"/>
                </a:cxn>
                <a:cxn ang="0">
                  <a:pos x="8" y="48"/>
                </a:cxn>
                <a:cxn ang="0">
                  <a:pos x="4" y="74"/>
                </a:cxn>
                <a:cxn ang="0">
                  <a:pos x="13" y="71"/>
                </a:cxn>
                <a:cxn ang="0">
                  <a:pos x="25" y="62"/>
                </a:cxn>
                <a:cxn ang="0">
                  <a:pos x="34" y="69"/>
                </a:cxn>
                <a:cxn ang="0">
                  <a:pos x="58" y="99"/>
                </a:cxn>
                <a:cxn ang="0">
                  <a:pos x="71" y="72"/>
                </a:cxn>
                <a:cxn ang="0">
                  <a:pos x="85" y="68"/>
                </a:cxn>
                <a:cxn ang="0">
                  <a:pos x="74" y="39"/>
                </a:cxn>
                <a:cxn ang="0">
                  <a:pos x="52" y="0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invGray">
            <a:xfrm>
              <a:off x="4197" y="3193"/>
              <a:ext cx="29" cy="49"/>
            </a:xfrm>
            <a:custGeom>
              <a:avLst/>
              <a:gdLst/>
              <a:ahLst/>
              <a:cxnLst>
                <a:cxn ang="0">
                  <a:pos x="6" y="27"/>
                </a:cxn>
                <a:cxn ang="0">
                  <a:pos x="26" y="66"/>
                </a:cxn>
                <a:cxn ang="0">
                  <a:pos x="30" y="52"/>
                </a:cxn>
                <a:cxn ang="0">
                  <a:pos x="38" y="40"/>
                </a:cxn>
                <a:cxn ang="0">
                  <a:pos x="30" y="25"/>
                </a:cxn>
                <a:cxn ang="0">
                  <a:pos x="20" y="13"/>
                </a:cxn>
                <a:cxn ang="0">
                  <a:pos x="11" y="1"/>
                </a:cxn>
                <a:cxn ang="0">
                  <a:pos x="2" y="12"/>
                </a:cxn>
                <a:cxn ang="0">
                  <a:pos x="6" y="2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invGray">
            <a:xfrm>
              <a:off x="4181" y="3275"/>
              <a:ext cx="18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3"/>
                </a:cxn>
                <a:cxn ang="0">
                  <a:pos x="24" y="11"/>
                </a:cxn>
                <a:cxn ang="0">
                  <a:pos x="0" y="0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invGray">
            <a:xfrm>
              <a:off x="4208" y="3265"/>
              <a:ext cx="45" cy="37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8"/>
                </a:cxn>
                <a:cxn ang="0">
                  <a:pos x="28" y="33"/>
                </a:cxn>
                <a:cxn ang="0">
                  <a:pos x="42" y="46"/>
                </a:cxn>
                <a:cxn ang="0">
                  <a:pos x="60" y="42"/>
                </a:cxn>
                <a:cxn ang="0">
                  <a:pos x="49" y="24"/>
                </a:cxn>
                <a:cxn ang="0">
                  <a:pos x="28" y="3"/>
                </a:cxn>
                <a:cxn ang="0">
                  <a:pos x="19" y="16"/>
                </a:cxn>
                <a:cxn ang="0">
                  <a:pos x="9" y="0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invGray">
            <a:xfrm>
              <a:off x="4277" y="3335"/>
              <a:ext cx="24" cy="3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0" y="11"/>
                </a:cxn>
                <a:cxn ang="0">
                  <a:pos x="12" y="32"/>
                </a:cxn>
                <a:cxn ang="0">
                  <a:pos x="24" y="36"/>
                </a:cxn>
                <a:cxn ang="0">
                  <a:pos x="28" y="0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invGray">
            <a:xfrm>
              <a:off x="4544" y="3293"/>
              <a:ext cx="46" cy="4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4"/>
                </a:cxn>
                <a:cxn ang="0">
                  <a:pos x="24" y="35"/>
                </a:cxn>
                <a:cxn ang="0">
                  <a:pos x="36" y="54"/>
                </a:cxn>
                <a:cxn ang="0">
                  <a:pos x="46" y="63"/>
                </a:cxn>
                <a:cxn ang="0">
                  <a:pos x="61" y="56"/>
                </a:cxn>
                <a:cxn ang="0">
                  <a:pos x="33" y="17"/>
                </a:cxn>
                <a:cxn ang="0">
                  <a:pos x="7" y="0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invGray">
            <a:xfrm>
              <a:off x="4147" y="3352"/>
              <a:ext cx="46" cy="50"/>
            </a:xfrm>
            <a:custGeom>
              <a:avLst/>
              <a:gdLst/>
              <a:ahLst/>
              <a:cxnLst>
                <a:cxn ang="0">
                  <a:pos x="28" y="7"/>
                </a:cxn>
                <a:cxn ang="0">
                  <a:pos x="30" y="34"/>
                </a:cxn>
                <a:cxn ang="0">
                  <a:pos x="16" y="43"/>
                </a:cxn>
                <a:cxn ang="0">
                  <a:pos x="22" y="67"/>
                </a:cxn>
                <a:cxn ang="0">
                  <a:pos x="48" y="58"/>
                </a:cxn>
                <a:cxn ang="0">
                  <a:pos x="60" y="47"/>
                </a:cxn>
                <a:cxn ang="0">
                  <a:pos x="51" y="28"/>
                </a:cxn>
                <a:cxn ang="0">
                  <a:pos x="57" y="14"/>
                </a:cxn>
                <a:cxn ang="0">
                  <a:pos x="55" y="2"/>
                </a:cxn>
                <a:cxn ang="0">
                  <a:pos x="46" y="4"/>
                </a:cxn>
                <a:cxn ang="0">
                  <a:pos x="51" y="5"/>
                </a:cxn>
                <a:cxn ang="0">
                  <a:pos x="49" y="16"/>
                </a:cxn>
                <a:cxn ang="0">
                  <a:pos x="43" y="23"/>
                </a:cxn>
                <a:cxn ang="0">
                  <a:pos x="28" y="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invGray">
            <a:xfrm>
              <a:off x="4098" y="3371"/>
              <a:ext cx="32" cy="27"/>
            </a:xfrm>
            <a:custGeom>
              <a:avLst/>
              <a:gdLst/>
              <a:ahLst/>
              <a:cxnLst>
                <a:cxn ang="0">
                  <a:pos x="21" y="3"/>
                </a:cxn>
                <a:cxn ang="0">
                  <a:pos x="6" y="6"/>
                </a:cxn>
                <a:cxn ang="0">
                  <a:pos x="33" y="36"/>
                </a:cxn>
                <a:cxn ang="0">
                  <a:pos x="42" y="30"/>
                </a:cxn>
                <a:cxn ang="0">
                  <a:pos x="21" y="3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invGray">
            <a:xfrm>
              <a:off x="4077" y="3342"/>
              <a:ext cx="24" cy="31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26"/>
                </a:cxn>
                <a:cxn ang="0">
                  <a:pos x="16" y="24"/>
                </a:cxn>
                <a:cxn ang="0">
                  <a:pos x="19" y="29"/>
                </a:cxn>
                <a:cxn ang="0">
                  <a:pos x="16" y="35"/>
                </a:cxn>
                <a:cxn ang="0">
                  <a:pos x="30" y="21"/>
                </a:cxn>
                <a:cxn ang="0">
                  <a:pos x="24" y="9"/>
                </a:cxn>
                <a:cxn ang="0">
                  <a:pos x="21" y="0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invGray">
            <a:xfrm>
              <a:off x="4111" y="3353"/>
              <a:ext cx="34" cy="24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7"/>
                </a:cxn>
                <a:cxn ang="0">
                  <a:pos x="27" y="31"/>
                </a:cxn>
                <a:cxn ang="0">
                  <a:pos x="45" y="24"/>
                </a:cxn>
                <a:cxn ang="0">
                  <a:pos x="22" y="10"/>
                </a:cxn>
                <a:cxn ang="0">
                  <a:pos x="21" y="0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invGray">
            <a:xfrm>
              <a:off x="4062" y="3021"/>
              <a:ext cx="27" cy="5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1" y="15"/>
                </a:cxn>
                <a:cxn ang="0">
                  <a:pos x="9" y="36"/>
                </a:cxn>
                <a:cxn ang="0">
                  <a:pos x="0" y="59"/>
                </a:cxn>
                <a:cxn ang="0">
                  <a:pos x="8" y="74"/>
                </a:cxn>
                <a:cxn ang="0">
                  <a:pos x="20" y="59"/>
                </a:cxn>
                <a:cxn ang="0">
                  <a:pos x="35" y="32"/>
                </a:cxn>
                <a:cxn ang="0">
                  <a:pos x="30" y="0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invGray">
            <a:xfrm>
              <a:off x="4113" y="3012"/>
              <a:ext cx="19" cy="55"/>
            </a:xfrm>
            <a:custGeom>
              <a:avLst/>
              <a:gdLst/>
              <a:ahLst/>
              <a:cxnLst>
                <a:cxn ang="0">
                  <a:pos x="13" y="7"/>
                </a:cxn>
                <a:cxn ang="0">
                  <a:pos x="4" y="8"/>
                </a:cxn>
                <a:cxn ang="0">
                  <a:pos x="0" y="22"/>
                </a:cxn>
                <a:cxn ang="0">
                  <a:pos x="15" y="41"/>
                </a:cxn>
                <a:cxn ang="0">
                  <a:pos x="25" y="56"/>
                </a:cxn>
                <a:cxn ang="0">
                  <a:pos x="16" y="20"/>
                </a:cxn>
                <a:cxn ang="0">
                  <a:pos x="13" y="7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invGray">
            <a:xfrm>
              <a:off x="4135" y="2995"/>
              <a:ext cx="10" cy="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" y="10"/>
                </a:cxn>
                <a:cxn ang="0">
                  <a:pos x="11" y="25"/>
                </a:cxn>
                <a:cxn ang="0">
                  <a:pos x="11" y="0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invGray">
            <a:xfrm>
              <a:off x="4145" y="3007"/>
              <a:ext cx="21" cy="4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1" y="14"/>
                </a:cxn>
                <a:cxn ang="0">
                  <a:pos x="20" y="21"/>
                </a:cxn>
                <a:cxn ang="0">
                  <a:pos x="8" y="39"/>
                </a:cxn>
                <a:cxn ang="0">
                  <a:pos x="0" y="56"/>
                </a:cxn>
                <a:cxn ang="0">
                  <a:pos x="11" y="57"/>
                </a:cxn>
                <a:cxn ang="0">
                  <a:pos x="26" y="26"/>
                </a:cxn>
                <a:cxn ang="0">
                  <a:pos x="5" y="0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invGray">
            <a:xfrm>
              <a:off x="3876" y="3076"/>
              <a:ext cx="12" cy="27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0" y="7"/>
                </a:cxn>
                <a:cxn ang="0">
                  <a:pos x="8" y="22"/>
                </a:cxn>
                <a:cxn ang="0">
                  <a:pos x="14" y="3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invGray">
            <a:xfrm>
              <a:off x="3866" y="3053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invGray">
            <a:xfrm>
              <a:off x="3862" y="3035"/>
              <a:ext cx="12" cy="14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0" y="10"/>
                </a:cxn>
                <a:cxn ang="0">
                  <a:pos x="12" y="19"/>
                </a:cxn>
                <a:cxn ang="0">
                  <a:pos x="10" y="5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invGray">
            <a:xfrm>
              <a:off x="3850" y="2995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invGray">
            <a:xfrm>
              <a:off x="3852" y="3020"/>
              <a:ext cx="16" cy="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9" y="18"/>
                </a:cxn>
                <a:cxn ang="0">
                  <a:pos x="14" y="6"/>
                </a:cxn>
                <a:cxn ang="0">
                  <a:pos x="13" y="0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invGray">
            <a:xfrm>
              <a:off x="4688" y="3643"/>
              <a:ext cx="45" cy="60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3" y="18"/>
                </a:cxn>
                <a:cxn ang="0">
                  <a:pos x="15" y="39"/>
                </a:cxn>
                <a:cxn ang="0">
                  <a:pos x="27" y="54"/>
                </a:cxn>
                <a:cxn ang="0">
                  <a:pos x="40" y="63"/>
                </a:cxn>
                <a:cxn ang="0">
                  <a:pos x="51" y="81"/>
                </a:cxn>
                <a:cxn ang="0">
                  <a:pos x="52" y="57"/>
                </a:cxn>
                <a:cxn ang="0">
                  <a:pos x="43" y="37"/>
                </a:cxn>
                <a:cxn ang="0">
                  <a:pos x="25" y="18"/>
                </a:cxn>
                <a:cxn ang="0">
                  <a:pos x="10" y="7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invGray">
            <a:xfrm>
              <a:off x="4919" y="3594"/>
              <a:ext cx="53" cy="46"/>
            </a:xfrm>
            <a:custGeom>
              <a:avLst/>
              <a:gdLst/>
              <a:ahLst/>
              <a:cxnLst>
                <a:cxn ang="0">
                  <a:pos x="28" y="23"/>
                </a:cxn>
                <a:cxn ang="0">
                  <a:pos x="13" y="32"/>
                </a:cxn>
                <a:cxn ang="0">
                  <a:pos x="1" y="44"/>
                </a:cxn>
                <a:cxn ang="0">
                  <a:pos x="13" y="59"/>
                </a:cxn>
                <a:cxn ang="0">
                  <a:pos x="28" y="44"/>
                </a:cxn>
                <a:cxn ang="0">
                  <a:pos x="40" y="23"/>
                </a:cxn>
                <a:cxn ang="0">
                  <a:pos x="55" y="0"/>
                </a:cxn>
                <a:cxn ang="0">
                  <a:pos x="71" y="11"/>
                </a:cxn>
                <a:cxn ang="0">
                  <a:pos x="35" y="23"/>
                </a:cxn>
                <a:cxn ang="0">
                  <a:pos x="28" y="23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invGray">
            <a:xfrm>
              <a:off x="4759" y="3569"/>
              <a:ext cx="17" cy="23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4"/>
                </a:cxn>
                <a:cxn ang="0">
                  <a:pos x="12" y="30"/>
                </a:cxn>
                <a:cxn ang="0">
                  <a:pos x="9" y="0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invGray">
            <a:xfrm>
              <a:off x="4751" y="3547"/>
              <a:ext cx="20" cy="1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14"/>
                </a:cxn>
                <a:cxn ang="0">
                  <a:pos x="21" y="20"/>
                </a:cxn>
                <a:cxn ang="0">
                  <a:pos x="19" y="0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invGray">
            <a:xfrm>
              <a:off x="4598" y="3353"/>
              <a:ext cx="24" cy="3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0" y="11"/>
                </a:cxn>
                <a:cxn ang="0">
                  <a:pos x="12" y="32"/>
                </a:cxn>
                <a:cxn ang="0">
                  <a:pos x="24" y="36"/>
                </a:cxn>
                <a:cxn ang="0">
                  <a:pos x="28" y="0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invGray">
            <a:xfrm>
              <a:off x="4632" y="3396"/>
              <a:ext cx="26" cy="3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10" y="9"/>
                </a:cxn>
                <a:cxn ang="0">
                  <a:pos x="14" y="32"/>
                </a:cxn>
                <a:cxn ang="0">
                  <a:pos x="26" y="36"/>
                </a:cxn>
                <a:cxn ang="0">
                  <a:pos x="30" y="0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invGray">
            <a:xfrm>
              <a:off x="4659" y="3459"/>
              <a:ext cx="28" cy="28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10" y="2"/>
                </a:cxn>
                <a:cxn ang="0">
                  <a:pos x="14" y="25"/>
                </a:cxn>
                <a:cxn ang="0">
                  <a:pos x="26" y="29"/>
                </a:cxn>
                <a:cxn ang="0">
                  <a:pos x="34" y="2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79" name="Freeform 79"/>
            <p:cNvSpPr>
              <a:spLocks/>
            </p:cNvSpPr>
            <p:nvPr/>
          </p:nvSpPr>
          <p:spPr bwMode="invGray">
            <a:xfrm>
              <a:off x="4693" y="3449"/>
              <a:ext cx="28" cy="26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10" y="2"/>
                </a:cxn>
                <a:cxn ang="0">
                  <a:pos x="16" y="22"/>
                </a:cxn>
                <a:cxn ang="0">
                  <a:pos x="27" y="22"/>
                </a:cxn>
                <a:cxn ang="0">
                  <a:pos x="34" y="2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80" name="Freeform 80"/>
            <p:cNvSpPr>
              <a:spLocks/>
            </p:cNvSpPr>
            <p:nvPr/>
          </p:nvSpPr>
          <p:spPr bwMode="invGray">
            <a:xfrm>
              <a:off x="4683" y="3413"/>
              <a:ext cx="26" cy="20"/>
            </a:xfrm>
            <a:custGeom>
              <a:avLst/>
              <a:gdLst/>
              <a:ahLst/>
              <a:cxnLst>
                <a:cxn ang="0">
                  <a:pos x="31" y="1"/>
                </a:cxn>
                <a:cxn ang="0">
                  <a:pos x="10" y="2"/>
                </a:cxn>
                <a:cxn ang="0">
                  <a:pos x="13" y="15"/>
                </a:cxn>
                <a:cxn ang="0">
                  <a:pos x="25" y="19"/>
                </a:cxn>
                <a:cxn ang="0">
                  <a:pos x="31" y="1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81" name="Freeform 81"/>
            <p:cNvSpPr>
              <a:spLocks/>
            </p:cNvSpPr>
            <p:nvPr/>
          </p:nvSpPr>
          <p:spPr bwMode="invGray">
            <a:xfrm>
              <a:off x="4657" y="3388"/>
              <a:ext cx="26" cy="35"/>
            </a:xfrm>
            <a:custGeom>
              <a:avLst/>
              <a:gdLst/>
              <a:ahLst/>
              <a:cxnLst>
                <a:cxn ang="0">
                  <a:pos x="28" y="16"/>
                </a:cxn>
                <a:cxn ang="0">
                  <a:pos x="19" y="2"/>
                </a:cxn>
                <a:cxn ang="0">
                  <a:pos x="10" y="25"/>
                </a:cxn>
                <a:cxn ang="0">
                  <a:pos x="19" y="35"/>
                </a:cxn>
                <a:cxn ang="0">
                  <a:pos x="27" y="29"/>
                </a:cxn>
                <a:cxn ang="0">
                  <a:pos x="28" y="16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82" name="Freeform 82"/>
            <p:cNvSpPr>
              <a:spLocks/>
            </p:cNvSpPr>
            <p:nvPr/>
          </p:nvSpPr>
          <p:spPr bwMode="invGray">
            <a:xfrm>
              <a:off x="4625" y="3372"/>
              <a:ext cx="24" cy="26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10" y="2"/>
                </a:cxn>
                <a:cxn ang="0">
                  <a:pos x="12" y="23"/>
                </a:cxn>
                <a:cxn ang="0">
                  <a:pos x="24" y="27"/>
                </a:cxn>
                <a:cxn ang="0">
                  <a:pos x="22" y="10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83" name="Freeform 83"/>
            <p:cNvSpPr>
              <a:spLocks/>
            </p:cNvSpPr>
            <p:nvPr/>
          </p:nvSpPr>
          <p:spPr bwMode="invGray">
            <a:xfrm>
              <a:off x="4665" y="3425"/>
              <a:ext cx="24" cy="26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10" y="2"/>
                </a:cxn>
                <a:cxn ang="0">
                  <a:pos x="12" y="23"/>
                </a:cxn>
                <a:cxn ang="0">
                  <a:pos x="24" y="27"/>
                </a:cxn>
                <a:cxn ang="0">
                  <a:pos x="22" y="10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84" name="Freeform 84"/>
            <p:cNvSpPr>
              <a:spLocks/>
            </p:cNvSpPr>
            <p:nvPr/>
          </p:nvSpPr>
          <p:spPr bwMode="invGray">
            <a:xfrm>
              <a:off x="3055" y="2051"/>
              <a:ext cx="141" cy="108"/>
            </a:xfrm>
            <a:custGeom>
              <a:avLst/>
              <a:gdLst/>
              <a:ahLst/>
              <a:cxnLst>
                <a:cxn ang="0">
                  <a:pos x="171" y="4"/>
                </a:cxn>
                <a:cxn ang="0">
                  <a:pos x="185" y="4"/>
                </a:cxn>
                <a:cxn ang="0">
                  <a:pos x="189" y="16"/>
                </a:cxn>
                <a:cxn ang="0">
                  <a:pos x="187" y="24"/>
                </a:cxn>
                <a:cxn ang="0">
                  <a:pos x="131" y="44"/>
                </a:cxn>
                <a:cxn ang="0">
                  <a:pos x="109" y="58"/>
                </a:cxn>
                <a:cxn ang="0">
                  <a:pos x="97" y="62"/>
                </a:cxn>
                <a:cxn ang="0">
                  <a:pos x="71" y="82"/>
                </a:cxn>
                <a:cxn ang="0">
                  <a:pos x="75" y="92"/>
                </a:cxn>
                <a:cxn ang="0">
                  <a:pos x="83" y="116"/>
                </a:cxn>
                <a:cxn ang="0">
                  <a:pos x="107" y="126"/>
                </a:cxn>
                <a:cxn ang="0">
                  <a:pos x="93" y="140"/>
                </a:cxn>
                <a:cxn ang="0">
                  <a:pos x="83" y="130"/>
                </a:cxn>
                <a:cxn ang="0">
                  <a:pos x="71" y="134"/>
                </a:cxn>
                <a:cxn ang="0">
                  <a:pos x="21" y="122"/>
                </a:cxn>
                <a:cxn ang="0">
                  <a:pos x="19" y="106"/>
                </a:cxn>
                <a:cxn ang="0">
                  <a:pos x="47" y="90"/>
                </a:cxn>
                <a:cxn ang="0">
                  <a:pos x="51" y="76"/>
                </a:cxn>
                <a:cxn ang="0">
                  <a:pos x="47" y="64"/>
                </a:cxn>
                <a:cxn ang="0">
                  <a:pos x="73" y="46"/>
                </a:cxn>
                <a:cxn ang="0">
                  <a:pos x="97" y="36"/>
                </a:cxn>
                <a:cxn ang="0">
                  <a:pos x="113" y="24"/>
                </a:cxn>
                <a:cxn ang="0">
                  <a:pos x="171" y="4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85" name="Freeform 85"/>
            <p:cNvSpPr>
              <a:spLocks/>
            </p:cNvSpPr>
            <p:nvPr/>
          </p:nvSpPr>
          <p:spPr bwMode="invGray">
            <a:xfrm>
              <a:off x="3139" y="2155"/>
              <a:ext cx="40" cy="12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2" y="2"/>
                </a:cxn>
                <a:cxn ang="0">
                  <a:pos x="32" y="16"/>
                </a:cxn>
                <a:cxn ang="0">
                  <a:pos x="44" y="14"/>
                </a:cxn>
                <a:cxn ang="0">
                  <a:pos x="24" y="0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86" name="Freeform 86"/>
            <p:cNvSpPr>
              <a:spLocks/>
            </p:cNvSpPr>
            <p:nvPr/>
          </p:nvSpPr>
          <p:spPr bwMode="invGray">
            <a:xfrm>
              <a:off x="3344" y="1999"/>
              <a:ext cx="42" cy="28"/>
            </a:xfrm>
            <a:custGeom>
              <a:avLst/>
              <a:gdLst/>
              <a:ahLst/>
              <a:cxnLst>
                <a:cxn ang="0">
                  <a:pos x="57" y="4"/>
                </a:cxn>
                <a:cxn ang="0">
                  <a:pos x="25" y="24"/>
                </a:cxn>
                <a:cxn ang="0">
                  <a:pos x="11" y="34"/>
                </a:cxn>
                <a:cxn ang="0">
                  <a:pos x="9" y="4"/>
                </a:cxn>
                <a:cxn ang="0">
                  <a:pos x="21" y="0"/>
                </a:cxn>
                <a:cxn ang="0">
                  <a:pos x="57" y="4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87" name="Freeform 87"/>
            <p:cNvSpPr>
              <a:spLocks/>
            </p:cNvSpPr>
            <p:nvPr/>
          </p:nvSpPr>
          <p:spPr bwMode="invGray">
            <a:xfrm>
              <a:off x="3374" y="2012"/>
              <a:ext cx="50" cy="2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11" y="6"/>
                </a:cxn>
                <a:cxn ang="0">
                  <a:pos x="57" y="26"/>
                </a:cxn>
                <a:cxn ang="0">
                  <a:pos x="63" y="24"/>
                </a:cxn>
                <a:cxn ang="0">
                  <a:pos x="29" y="0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invGray">
            <a:xfrm>
              <a:off x="3428" y="2015"/>
              <a:ext cx="50" cy="32"/>
            </a:xfrm>
            <a:custGeom>
              <a:avLst/>
              <a:gdLst/>
              <a:ahLst/>
              <a:cxnLst>
                <a:cxn ang="0">
                  <a:pos x="50" y="9"/>
                </a:cxn>
                <a:cxn ang="0">
                  <a:pos x="26" y="9"/>
                </a:cxn>
                <a:cxn ang="0">
                  <a:pos x="10" y="9"/>
                </a:cxn>
                <a:cxn ang="0">
                  <a:pos x="8" y="35"/>
                </a:cxn>
                <a:cxn ang="0">
                  <a:pos x="32" y="43"/>
                </a:cxn>
                <a:cxn ang="0">
                  <a:pos x="62" y="27"/>
                </a:cxn>
                <a:cxn ang="0">
                  <a:pos x="50" y="9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invGray">
            <a:xfrm>
              <a:off x="3777" y="2042"/>
              <a:ext cx="88" cy="3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8" y="16"/>
                </a:cxn>
                <a:cxn ang="0">
                  <a:pos x="50" y="30"/>
                </a:cxn>
                <a:cxn ang="0">
                  <a:pos x="76" y="36"/>
                </a:cxn>
                <a:cxn ang="0">
                  <a:pos x="112" y="22"/>
                </a:cxn>
                <a:cxn ang="0">
                  <a:pos x="78" y="4"/>
                </a:cxn>
                <a:cxn ang="0">
                  <a:pos x="14" y="0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90" name="Freeform 90"/>
            <p:cNvSpPr>
              <a:spLocks/>
            </p:cNvSpPr>
            <p:nvPr/>
          </p:nvSpPr>
          <p:spPr bwMode="invGray">
            <a:xfrm>
              <a:off x="3867" y="2041"/>
              <a:ext cx="46" cy="24"/>
            </a:xfrm>
            <a:custGeom>
              <a:avLst/>
              <a:gdLst/>
              <a:ahLst/>
              <a:cxnLst>
                <a:cxn ang="0">
                  <a:pos x="32" y="4"/>
                </a:cxn>
                <a:cxn ang="0">
                  <a:pos x="62" y="10"/>
                </a:cxn>
                <a:cxn ang="0">
                  <a:pos x="30" y="32"/>
                </a:cxn>
                <a:cxn ang="0">
                  <a:pos x="6" y="22"/>
                </a:cxn>
                <a:cxn ang="0">
                  <a:pos x="32" y="4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91" name="Freeform 91"/>
            <p:cNvSpPr>
              <a:spLocks/>
            </p:cNvSpPr>
            <p:nvPr/>
          </p:nvSpPr>
          <p:spPr bwMode="invGray">
            <a:xfrm>
              <a:off x="3846" y="2070"/>
              <a:ext cx="37" cy="17"/>
            </a:xfrm>
            <a:custGeom>
              <a:avLst/>
              <a:gdLst/>
              <a:ahLst/>
              <a:cxnLst>
                <a:cxn ang="0">
                  <a:pos x="20" y="1"/>
                </a:cxn>
                <a:cxn ang="0">
                  <a:pos x="6" y="5"/>
                </a:cxn>
                <a:cxn ang="0">
                  <a:pos x="38" y="23"/>
                </a:cxn>
                <a:cxn ang="0">
                  <a:pos x="20" y="1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92" name="Freeform 92"/>
            <p:cNvSpPr>
              <a:spLocks/>
            </p:cNvSpPr>
            <p:nvPr/>
          </p:nvSpPr>
          <p:spPr bwMode="invGray">
            <a:xfrm>
              <a:off x="4098" y="2294"/>
              <a:ext cx="76" cy="11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8"/>
                </a:cxn>
                <a:cxn ang="0">
                  <a:pos x="14" y="42"/>
                </a:cxn>
                <a:cxn ang="0">
                  <a:pos x="32" y="72"/>
                </a:cxn>
                <a:cxn ang="0">
                  <a:pos x="36" y="104"/>
                </a:cxn>
                <a:cxn ang="0">
                  <a:pos x="80" y="152"/>
                </a:cxn>
                <a:cxn ang="0">
                  <a:pos x="86" y="124"/>
                </a:cxn>
                <a:cxn ang="0">
                  <a:pos x="74" y="102"/>
                </a:cxn>
                <a:cxn ang="0">
                  <a:pos x="62" y="92"/>
                </a:cxn>
                <a:cxn ang="0">
                  <a:pos x="52" y="74"/>
                </a:cxn>
                <a:cxn ang="0">
                  <a:pos x="42" y="44"/>
                </a:cxn>
                <a:cxn ang="0">
                  <a:pos x="4" y="12"/>
                </a:cxn>
                <a:cxn ang="0">
                  <a:pos x="6" y="0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93" name="Freeform 93"/>
            <p:cNvSpPr>
              <a:spLocks/>
            </p:cNvSpPr>
            <p:nvPr/>
          </p:nvSpPr>
          <p:spPr bwMode="invGray">
            <a:xfrm>
              <a:off x="4159" y="2412"/>
              <a:ext cx="55" cy="78"/>
            </a:xfrm>
            <a:custGeom>
              <a:avLst/>
              <a:gdLst/>
              <a:ahLst/>
              <a:cxnLst>
                <a:cxn ang="0">
                  <a:pos x="64" y="22"/>
                </a:cxn>
                <a:cxn ang="0">
                  <a:pos x="74" y="40"/>
                </a:cxn>
                <a:cxn ang="0">
                  <a:pos x="30" y="84"/>
                </a:cxn>
                <a:cxn ang="0">
                  <a:pos x="32" y="100"/>
                </a:cxn>
                <a:cxn ang="0">
                  <a:pos x="20" y="94"/>
                </a:cxn>
                <a:cxn ang="0">
                  <a:pos x="6" y="84"/>
                </a:cxn>
                <a:cxn ang="0">
                  <a:pos x="0" y="82"/>
                </a:cxn>
                <a:cxn ang="0">
                  <a:pos x="10" y="58"/>
                </a:cxn>
                <a:cxn ang="0">
                  <a:pos x="12" y="52"/>
                </a:cxn>
                <a:cxn ang="0">
                  <a:pos x="2" y="24"/>
                </a:cxn>
                <a:cxn ang="0">
                  <a:pos x="4" y="14"/>
                </a:cxn>
                <a:cxn ang="0">
                  <a:pos x="26" y="22"/>
                </a:cxn>
                <a:cxn ang="0">
                  <a:pos x="36" y="36"/>
                </a:cxn>
                <a:cxn ang="0">
                  <a:pos x="64" y="22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94" name="Freeform 94"/>
            <p:cNvSpPr>
              <a:spLocks/>
            </p:cNvSpPr>
            <p:nvPr/>
          </p:nvSpPr>
          <p:spPr bwMode="invGray">
            <a:xfrm>
              <a:off x="4123" y="2492"/>
              <a:ext cx="109" cy="189"/>
            </a:xfrm>
            <a:custGeom>
              <a:avLst/>
              <a:gdLst/>
              <a:ahLst/>
              <a:cxnLst>
                <a:cxn ang="0">
                  <a:pos x="82" y="100"/>
                </a:cxn>
                <a:cxn ang="0">
                  <a:pos x="66" y="106"/>
                </a:cxn>
                <a:cxn ang="0">
                  <a:pos x="64" y="132"/>
                </a:cxn>
                <a:cxn ang="0">
                  <a:pos x="22" y="146"/>
                </a:cxn>
                <a:cxn ang="0">
                  <a:pos x="8" y="168"/>
                </a:cxn>
                <a:cxn ang="0">
                  <a:pos x="20" y="182"/>
                </a:cxn>
                <a:cxn ang="0">
                  <a:pos x="8" y="198"/>
                </a:cxn>
                <a:cxn ang="0">
                  <a:pos x="24" y="252"/>
                </a:cxn>
                <a:cxn ang="0">
                  <a:pos x="28" y="214"/>
                </a:cxn>
                <a:cxn ang="0">
                  <a:pos x="22" y="192"/>
                </a:cxn>
                <a:cxn ang="0">
                  <a:pos x="42" y="176"/>
                </a:cxn>
                <a:cxn ang="0">
                  <a:pos x="52" y="158"/>
                </a:cxn>
                <a:cxn ang="0">
                  <a:pos x="66" y="174"/>
                </a:cxn>
                <a:cxn ang="0">
                  <a:pos x="44" y="190"/>
                </a:cxn>
                <a:cxn ang="0">
                  <a:pos x="56" y="200"/>
                </a:cxn>
                <a:cxn ang="0">
                  <a:pos x="68" y="178"/>
                </a:cxn>
                <a:cxn ang="0">
                  <a:pos x="84" y="184"/>
                </a:cxn>
                <a:cxn ang="0">
                  <a:pos x="104" y="148"/>
                </a:cxn>
                <a:cxn ang="0">
                  <a:pos x="114" y="156"/>
                </a:cxn>
                <a:cxn ang="0">
                  <a:pos x="136" y="148"/>
                </a:cxn>
                <a:cxn ang="0">
                  <a:pos x="146" y="130"/>
                </a:cxn>
                <a:cxn ang="0">
                  <a:pos x="142" y="110"/>
                </a:cxn>
                <a:cxn ang="0">
                  <a:pos x="134" y="98"/>
                </a:cxn>
                <a:cxn ang="0">
                  <a:pos x="122" y="40"/>
                </a:cxn>
                <a:cxn ang="0">
                  <a:pos x="94" y="0"/>
                </a:cxn>
                <a:cxn ang="0">
                  <a:pos x="78" y="12"/>
                </a:cxn>
                <a:cxn ang="0">
                  <a:pos x="96" y="34"/>
                </a:cxn>
                <a:cxn ang="0">
                  <a:pos x="96" y="64"/>
                </a:cxn>
                <a:cxn ang="0">
                  <a:pos x="82" y="100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95" name="Freeform 95"/>
            <p:cNvSpPr>
              <a:spLocks/>
            </p:cNvSpPr>
            <p:nvPr/>
          </p:nvSpPr>
          <p:spPr bwMode="invGray">
            <a:xfrm>
              <a:off x="3062" y="1988"/>
              <a:ext cx="52" cy="30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65" y="20"/>
                </a:cxn>
                <a:cxn ang="0">
                  <a:pos x="41" y="24"/>
                </a:cxn>
                <a:cxn ang="0">
                  <a:pos x="31" y="40"/>
                </a:cxn>
                <a:cxn ang="0">
                  <a:pos x="7" y="38"/>
                </a:cxn>
                <a:cxn ang="0">
                  <a:pos x="1" y="36"/>
                </a:cxn>
                <a:cxn ang="0">
                  <a:pos x="33" y="20"/>
                </a:cxn>
                <a:cxn ang="0">
                  <a:pos x="59" y="0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96" name="Freeform 96"/>
            <p:cNvSpPr>
              <a:spLocks/>
            </p:cNvSpPr>
            <p:nvPr/>
          </p:nvSpPr>
          <p:spPr bwMode="invGray">
            <a:xfrm>
              <a:off x="2955" y="1997"/>
              <a:ext cx="19" cy="22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18"/>
                </a:cxn>
                <a:cxn ang="0">
                  <a:pos x="18" y="26"/>
                </a:cxn>
                <a:cxn ang="0">
                  <a:pos x="18" y="0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97" name="Freeform 97"/>
            <p:cNvSpPr>
              <a:spLocks/>
            </p:cNvSpPr>
            <p:nvPr/>
          </p:nvSpPr>
          <p:spPr bwMode="invGray">
            <a:xfrm>
              <a:off x="2979" y="1996"/>
              <a:ext cx="37" cy="27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0" y="18"/>
                </a:cxn>
                <a:cxn ang="0">
                  <a:pos x="6" y="32"/>
                </a:cxn>
                <a:cxn ang="0">
                  <a:pos x="18" y="36"/>
                </a:cxn>
                <a:cxn ang="0">
                  <a:pos x="40" y="26"/>
                </a:cxn>
                <a:cxn ang="0">
                  <a:pos x="14" y="6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98" name="Freeform 98"/>
            <p:cNvSpPr>
              <a:spLocks/>
            </p:cNvSpPr>
            <p:nvPr/>
          </p:nvSpPr>
          <p:spPr bwMode="invGray">
            <a:xfrm>
              <a:off x="3040" y="1987"/>
              <a:ext cx="20" cy="1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" y="12"/>
                </a:cxn>
                <a:cxn ang="0">
                  <a:pos x="19" y="22"/>
                </a:cxn>
                <a:cxn ang="0">
                  <a:pos x="11" y="0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invGray">
            <a:xfrm>
              <a:off x="3022" y="2005"/>
              <a:ext cx="15" cy="1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9" y="18"/>
                </a:cxn>
                <a:cxn ang="0">
                  <a:pos x="11" y="0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00" name="Freeform 100"/>
            <p:cNvSpPr>
              <a:spLocks/>
            </p:cNvSpPr>
            <p:nvPr/>
          </p:nvSpPr>
          <p:spPr bwMode="invGray">
            <a:xfrm>
              <a:off x="4162" y="2021"/>
              <a:ext cx="18" cy="3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8" y="16"/>
                </a:cxn>
                <a:cxn ang="0">
                  <a:pos x="0" y="34"/>
                </a:cxn>
                <a:cxn ang="0">
                  <a:pos x="16" y="40"/>
                </a:cxn>
                <a:cxn ang="0">
                  <a:pos x="24" y="0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01" name="Freeform 101"/>
            <p:cNvSpPr>
              <a:spLocks/>
            </p:cNvSpPr>
            <p:nvPr/>
          </p:nvSpPr>
          <p:spPr bwMode="invGray">
            <a:xfrm>
              <a:off x="3278" y="3473"/>
              <a:ext cx="31" cy="18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6" y="24"/>
                </a:cxn>
                <a:cxn ang="0">
                  <a:pos x="30" y="0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02" name="Freeform 102"/>
            <p:cNvSpPr>
              <a:spLocks/>
            </p:cNvSpPr>
            <p:nvPr/>
          </p:nvSpPr>
          <p:spPr bwMode="invGray">
            <a:xfrm>
              <a:off x="3318" y="3466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03" name="Freeform 103"/>
            <p:cNvSpPr>
              <a:spLocks/>
            </p:cNvSpPr>
            <p:nvPr/>
          </p:nvSpPr>
          <p:spPr bwMode="invGray">
            <a:xfrm>
              <a:off x="3251" y="3312"/>
              <a:ext cx="9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04" name="Freeform 104"/>
            <p:cNvSpPr>
              <a:spLocks/>
            </p:cNvSpPr>
            <p:nvPr/>
          </p:nvSpPr>
          <p:spPr bwMode="invGray">
            <a:xfrm>
              <a:off x="3311" y="3239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05" name="Freeform 105"/>
            <p:cNvSpPr>
              <a:spLocks/>
            </p:cNvSpPr>
            <p:nvPr/>
          </p:nvSpPr>
          <p:spPr bwMode="invGray">
            <a:xfrm>
              <a:off x="3287" y="3238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06" name="Freeform 106"/>
            <p:cNvSpPr>
              <a:spLocks/>
            </p:cNvSpPr>
            <p:nvPr/>
          </p:nvSpPr>
          <p:spPr bwMode="invGray">
            <a:xfrm>
              <a:off x="3276" y="3260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07" name="Freeform 107"/>
            <p:cNvSpPr>
              <a:spLocks/>
            </p:cNvSpPr>
            <p:nvPr/>
          </p:nvSpPr>
          <p:spPr bwMode="invGray">
            <a:xfrm>
              <a:off x="3251" y="3294"/>
              <a:ext cx="9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08" name="Freeform 108"/>
            <p:cNvSpPr>
              <a:spLocks/>
            </p:cNvSpPr>
            <p:nvPr/>
          </p:nvSpPr>
          <p:spPr bwMode="invGray">
            <a:xfrm>
              <a:off x="3270" y="3281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invGray">
            <a:xfrm>
              <a:off x="2537" y="2293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invGray">
            <a:xfrm>
              <a:off x="2476" y="2259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invGray">
            <a:xfrm>
              <a:off x="2238" y="2042"/>
              <a:ext cx="2060" cy="1644"/>
            </a:xfrm>
            <a:custGeom>
              <a:avLst/>
              <a:gdLst/>
              <a:ahLst/>
              <a:cxnLst>
                <a:cxn ang="0">
                  <a:pos x="452" y="653"/>
                </a:cxn>
                <a:cxn ang="0">
                  <a:pos x="333" y="595"/>
                </a:cxn>
                <a:cxn ang="0">
                  <a:pos x="158" y="645"/>
                </a:cxn>
                <a:cxn ang="0">
                  <a:pos x="46" y="759"/>
                </a:cxn>
                <a:cxn ang="0">
                  <a:pos x="12" y="941"/>
                </a:cxn>
                <a:cxn ang="0">
                  <a:pos x="146" y="1059"/>
                </a:cxn>
                <a:cxn ang="0">
                  <a:pos x="308" y="1041"/>
                </a:cxn>
                <a:cxn ang="0">
                  <a:pos x="396" y="1138"/>
                </a:cxn>
                <a:cxn ang="0">
                  <a:pos x="452" y="1447"/>
                </a:cxn>
                <a:cxn ang="0">
                  <a:pos x="497" y="1628"/>
                </a:cxn>
                <a:cxn ang="0">
                  <a:pos x="704" y="1574"/>
                </a:cxn>
                <a:cxn ang="0">
                  <a:pos x="817" y="1380"/>
                </a:cxn>
                <a:cxn ang="0">
                  <a:pos x="885" y="1153"/>
                </a:cxn>
                <a:cxn ang="0">
                  <a:pos x="998" y="999"/>
                </a:cxn>
                <a:cxn ang="0">
                  <a:pos x="796" y="856"/>
                </a:cxn>
                <a:cxn ang="0">
                  <a:pos x="817" y="819"/>
                </a:cxn>
                <a:cxn ang="0">
                  <a:pos x="1003" y="916"/>
                </a:cxn>
                <a:cxn ang="0">
                  <a:pos x="1098" y="792"/>
                </a:cxn>
                <a:cxn ang="0">
                  <a:pos x="1046" y="763"/>
                </a:cxn>
                <a:cxn ang="0">
                  <a:pos x="929" y="716"/>
                </a:cxn>
                <a:cxn ang="0">
                  <a:pos x="1141" y="761"/>
                </a:cxn>
                <a:cxn ang="0">
                  <a:pos x="1296" y="852"/>
                </a:cxn>
                <a:cxn ang="0">
                  <a:pos x="1373" y="1033"/>
                </a:cxn>
                <a:cxn ang="0">
                  <a:pos x="1608" y="847"/>
                </a:cxn>
                <a:cxn ang="0">
                  <a:pos x="1704" y="1030"/>
                </a:cxn>
                <a:cxn ang="0">
                  <a:pos x="1707" y="874"/>
                </a:cxn>
                <a:cxn ang="0">
                  <a:pos x="1759" y="800"/>
                </a:cxn>
                <a:cxn ang="0">
                  <a:pos x="1783" y="544"/>
                </a:cxn>
                <a:cxn ang="0">
                  <a:pos x="1824" y="528"/>
                </a:cxn>
                <a:cxn ang="0">
                  <a:pos x="1844" y="427"/>
                </a:cxn>
                <a:cxn ang="0">
                  <a:pos x="1805" y="226"/>
                </a:cxn>
                <a:cxn ang="0">
                  <a:pos x="1899" y="108"/>
                </a:cxn>
                <a:cxn ang="0">
                  <a:pos x="1947" y="209"/>
                </a:cxn>
                <a:cxn ang="0">
                  <a:pos x="1943" y="123"/>
                </a:cxn>
                <a:cxn ang="0">
                  <a:pos x="1975" y="51"/>
                </a:cxn>
                <a:cxn ang="0">
                  <a:pos x="2038" y="0"/>
                </a:cxn>
                <a:cxn ang="0">
                  <a:pos x="1820" y="63"/>
                </a:cxn>
                <a:cxn ang="0">
                  <a:pos x="1583" y="83"/>
                </a:cxn>
                <a:cxn ang="0">
                  <a:pos x="1349" y="30"/>
                </a:cxn>
                <a:cxn ang="0">
                  <a:pos x="1132" y="65"/>
                </a:cxn>
                <a:cxn ang="0">
                  <a:pos x="1040" y="170"/>
                </a:cxn>
                <a:cxn ang="0">
                  <a:pos x="926" y="137"/>
                </a:cxn>
                <a:cxn ang="0">
                  <a:pos x="758" y="183"/>
                </a:cxn>
                <a:cxn ang="0">
                  <a:pos x="667" y="140"/>
                </a:cxn>
                <a:cxn ang="0">
                  <a:pos x="364" y="248"/>
                </a:cxn>
                <a:cxn ang="0">
                  <a:pos x="535" y="213"/>
                </a:cxn>
                <a:cxn ang="0">
                  <a:pos x="638" y="276"/>
                </a:cxn>
                <a:cxn ang="0">
                  <a:pos x="443" y="357"/>
                </a:cxn>
                <a:cxn ang="0">
                  <a:pos x="275" y="416"/>
                </a:cxn>
                <a:cxn ang="0">
                  <a:pos x="167" y="537"/>
                </a:cxn>
                <a:cxn ang="0">
                  <a:pos x="283" y="552"/>
                </a:cxn>
                <a:cxn ang="0">
                  <a:pos x="381" y="573"/>
                </a:cxn>
                <a:cxn ang="0">
                  <a:pos x="493" y="590"/>
                </a:cxn>
                <a:cxn ang="0">
                  <a:pos x="487" y="512"/>
                </a:cxn>
                <a:cxn ang="0">
                  <a:pos x="592" y="548"/>
                </a:cxn>
                <a:cxn ang="0">
                  <a:pos x="686" y="470"/>
                </a:cxn>
                <a:cxn ang="0">
                  <a:pos x="772" y="480"/>
                </a:cxn>
                <a:cxn ang="0">
                  <a:pos x="639" y="598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</p:grpSp>
      <p:pic>
        <p:nvPicPr>
          <p:cNvPr id="112" name="Picture 115" descr="artplus_nature_naturalcity42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0450" y="3167063"/>
            <a:ext cx="4425950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116" descr="artplus_nature_naturalcity42_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6425" y="3352800"/>
            <a:ext cx="1654175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" name="Picture 117" descr="artplus_nature_naturalcity42_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0" y="2895600"/>
            <a:ext cx="1112838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" name="Picture 118" descr="artplus_nature_naturalcity42_f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94275" y="4594225"/>
            <a:ext cx="4911725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" name="Picture 122" descr="artplus_nature_naturalcity42_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95888" y="3097213"/>
            <a:ext cx="2971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" name="Picture 124" descr="artplus_nature_naturalcity42_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26100" y="2862263"/>
            <a:ext cx="6238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" name="Picture 125" descr="a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359900" y="95250"/>
            <a:ext cx="18034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" name="Picture 126" descr="b_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204450" y="1968500"/>
            <a:ext cx="10795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0" name="Group 128"/>
          <p:cNvGrpSpPr>
            <a:grpSpLocks/>
          </p:cNvGrpSpPr>
          <p:nvPr userDrawn="1"/>
        </p:nvGrpSpPr>
        <p:grpSpPr bwMode="auto">
          <a:xfrm>
            <a:off x="5257800" y="914400"/>
            <a:ext cx="3429000" cy="2895600"/>
            <a:chOff x="2736" y="497"/>
            <a:chExt cx="3360" cy="3103"/>
          </a:xfrm>
        </p:grpSpPr>
        <p:pic>
          <p:nvPicPr>
            <p:cNvPr id="121" name="Picture 129" descr="artplus_nature_naturalcity42_b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36" y="2736"/>
              <a:ext cx="3360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" name="Picture 130" descr="dalou副本"/>
            <p:cNvPicPr>
              <a:picLocks noChangeAspect="1" noChangeArrowheads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880" y="497"/>
              <a:ext cx="2928" cy="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7743E-6 L -0.21076 0.0478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" y="2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18519E-6 C -0.02847 -0.07291 -0.05677 -0.14559 -0.13506 -0.14837 C -0.21336 -0.15115 -0.35 -0.03425 -0.46996 -0.01666 C -0.58993 0.00094 -0.78645 -0.03795 -0.85503 -0.04328 C -0.92361 -0.0486 -0.90243 -0.0486 -0.88125 -0.04837 " pathEditMode="relative" ptsTypes="aaaaA">
                                      <p:cBhvr>
                                        <p:cTn id="4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C -0.08073 0.05301 -0.16129 0.10602 -0.26494 0.09329 C -0.36858 0.08056 -0.52865 -0.05764 -0.6224 -0.07662 C -0.71615 -0.0956 -0.79323 -0.02963 -0.82744 -0.02014 " pathEditMode="relative" ptsTypes="aaaA">
                                      <p:cBhvr>
                                        <p:cTn id="43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EF3F2-6635-4ED6-B3F7-4A564C5A46D7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5EA66-350A-412E-999C-7C6DE10783C6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8F759-1991-45B4-A412-F672E974ECFB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FC7DE-182D-45FF-BE7B-F928C05506CB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BDCE-E197-4D49-847B-F602285D1469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8AC7A-5025-4C8D-AC58-BF5ECCC55316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E9F54-6201-4F7D-9CF1-126258BECF5C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2B453-4778-4745-A2EF-D1FECB1FA279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9E708-5416-4DE5-B751-B68F56DDF607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BBFEC-7A0A-4CC1-9860-6EA3DC4C6617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A42A1-2512-47AA-9DF4-F83F7EC8946A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gray">
          <a:xfrm>
            <a:off x="0" y="0"/>
            <a:ext cx="9144000" cy="18288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80808"/>
              </a:solidFill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52400" y="381000"/>
            <a:ext cx="6838950" cy="3365500"/>
            <a:chOff x="664" y="1951"/>
            <a:chExt cx="4308" cy="2120"/>
          </a:xfrm>
        </p:grpSpPr>
        <p:sp>
          <p:nvSpPr>
            <p:cNvPr id="4" name="Freeform 4"/>
            <p:cNvSpPr>
              <a:spLocks/>
            </p:cNvSpPr>
            <p:nvPr/>
          </p:nvSpPr>
          <p:spPr bwMode="invGray">
            <a:xfrm>
              <a:off x="743" y="2045"/>
              <a:ext cx="1267" cy="1938"/>
            </a:xfrm>
            <a:custGeom>
              <a:avLst/>
              <a:gdLst/>
              <a:ahLst/>
              <a:cxnLst>
                <a:cxn ang="0">
                  <a:pos x="116" y="258"/>
                </a:cxn>
                <a:cxn ang="0">
                  <a:pos x="320" y="210"/>
                </a:cxn>
                <a:cxn ang="0">
                  <a:pos x="434" y="240"/>
                </a:cxn>
                <a:cxn ang="0">
                  <a:pos x="416" y="444"/>
                </a:cxn>
                <a:cxn ang="0">
                  <a:pos x="272" y="582"/>
                </a:cxn>
                <a:cxn ang="0">
                  <a:pos x="218" y="714"/>
                </a:cxn>
                <a:cxn ang="0">
                  <a:pos x="284" y="964"/>
                </a:cxn>
                <a:cxn ang="0">
                  <a:pos x="316" y="960"/>
                </a:cxn>
                <a:cxn ang="0">
                  <a:pos x="328" y="906"/>
                </a:cxn>
                <a:cxn ang="0">
                  <a:pos x="478" y="1154"/>
                </a:cxn>
                <a:cxn ang="0">
                  <a:pos x="650" y="1200"/>
                </a:cxn>
                <a:cxn ang="0">
                  <a:pos x="794" y="1350"/>
                </a:cxn>
                <a:cxn ang="0">
                  <a:pos x="854" y="1422"/>
                </a:cxn>
                <a:cxn ang="0">
                  <a:pos x="770" y="1608"/>
                </a:cxn>
                <a:cxn ang="0">
                  <a:pos x="916" y="1782"/>
                </a:cxn>
                <a:cxn ang="0">
                  <a:pos x="1034" y="2022"/>
                </a:cxn>
                <a:cxn ang="0">
                  <a:pos x="1094" y="2310"/>
                </a:cxn>
                <a:cxn ang="0">
                  <a:pos x="1194" y="2540"/>
                </a:cxn>
                <a:cxn ang="0">
                  <a:pos x="1280" y="2520"/>
                </a:cxn>
                <a:cxn ang="0">
                  <a:pos x="1244" y="2394"/>
                </a:cxn>
                <a:cxn ang="0">
                  <a:pos x="1288" y="2306"/>
                </a:cxn>
                <a:cxn ang="0">
                  <a:pos x="1368" y="2228"/>
                </a:cxn>
                <a:cxn ang="0">
                  <a:pos x="1448" y="2076"/>
                </a:cxn>
                <a:cxn ang="0">
                  <a:pos x="1568" y="1950"/>
                </a:cxn>
                <a:cxn ang="0">
                  <a:pos x="1622" y="1746"/>
                </a:cxn>
                <a:cxn ang="0">
                  <a:pos x="1552" y="1538"/>
                </a:cxn>
                <a:cxn ang="0">
                  <a:pos x="1376" y="1410"/>
                </a:cxn>
                <a:cxn ang="0">
                  <a:pos x="1104" y="1280"/>
                </a:cxn>
                <a:cxn ang="0">
                  <a:pos x="974" y="1260"/>
                </a:cxn>
                <a:cxn ang="0">
                  <a:pos x="904" y="1268"/>
                </a:cxn>
                <a:cxn ang="0">
                  <a:pos x="794" y="1308"/>
                </a:cxn>
                <a:cxn ang="0">
                  <a:pos x="758" y="1174"/>
                </a:cxn>
                <a:cxn ang="0">
                  <a:pos x="736" y="1062"/>
                </a:cxn>
                <a:cxn ang="0">
                  <a:pos x="632" y="1104"/>
                </a:cxn>
                <a:cxn ang="0">
                  <a:pos x="568" y="950"/>
                </a:cxn>
                <a:cxn ang="0">
                  <a:pos x="740" y="912"/>
                </a:cxn>
                <a:cxn ang="0">
                  <a:pos x="842" y="906"/>
                </a:cxn>
                <a:cxn ang="0">
                  <a:pos x="896" y="900"/>
                </a:cxn>
                <a:cxn ang="0">
                  <a:pos x="1058" y="750"/>
                </a:cxn>
                <a:cxn ang="0">
                  <a:pos x="1184" y="678"/>
                </a:cxn>
                <a:cxn ang="0">
                  <a:pos x="1278" y="636"/>
                </a:cxn>
                <a:cxn ang="0">
                  <a:pos x="1340" y="538"/>
                </a:cxn>
                <a:cxn ang="0">
                  <a:pos x="1288" y="512"/>
                </a:cxn>
                <a:cxn ang="0">
                  <a:pos x="1526" y="456"/>
                </a:cxn>
                <a:cxn ang="0">
                  <a:pos x="1406" y="342"/>
                </a:cxn>
                <a:cxn ang="0">
                  <a:pos x="1328" y="264"/>
                </a:cxn>
                <a:cxn ang="0">
                  <a:pos x="1222" y="364"/>
                </a:cxn>
                <a:cxn ang="0">
                  <a:pos x="1110" y="444"/>
                </a:cxn>
                <a:cxn ang="0">
                  <a:pos x="1022" y="304"/>
                </a:cxn>
                <a:cxn ang="0">
                  <a:pos x="1212" y="240"/>
                </a:cxn>
                <a:cxn ang="0">
                  <a:pos x="1266" y="198"/>
                </a:cxn>
                <a:cxn ang="0">
                  <a:pos x="1328" y="172"/>
                </a:cxn>
                <a:cxn ang="0">
                  <a:pos x="1286" y="144"/>
                </a:cxn>
                <a:cxn ang="0">
                  <a:pos x="1262" y="120"/>
                </a:cxn>
                <a:cxn ang="0">
                  <a:pos x="1202" y="102"/>
                </a:cxn>
                <a:cxn ang="0">
                  <a:pos x="1106" y="136"/>
                </a:cxn>
                <a:cxn ang="0">
                  <a:pos x="950" y="120"/>
                </a:cxn>
                <a:cxn ang="0">
                  <a:pos x="550" y="0"/>
                </a:cxn>
                <a:cxn ang="0">
                  <a:pos x="344" y="32"/>
                </a:cxn>
                <a:cxn ang="0">
                  <a:pos x="290" y="102"/>
                </a:cxn>
                <a:cxn ang="0">
                  <a:pos x="128" y="174"/>
                </a:cxn>
                <a:cxn ang="0">
                  <a:pos x="128" y="216"/>
                </a:cxn>
                <a:cxn ang="0">
                  <a:pos x="2" y="252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invGray">
            <a:xfrm>
              <a:off x="703" y="2230"/>
              <a:ext cx="34" cy="28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22"/>
                </a:cxn>
                <a:cxn ang="0">
                  <a:pos x="22" y="38"/>
                </a:cxn>
                <a:cxn ang="0">
                  <a:pos x="46" y="26"/>
                </a:cxn>
                <a:cxn ang="0">
                  <a:pos x="30" y="0"/>
                </a:cxn>
                <a:cxn ang="0">
                  <a:pos x="16" y="4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invGray">
            <a:xfrm>
              <a:off x="1010" y="2353"/>
              <a:ext cx="39" cy="3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6" y="44"/>
                </a:cxn>
                <a:cxn ang="0">
                  <a:pos x="42" y="42"/>
                </a:cxn>
                <a:cxn ang="0">
                  <a:pos x="38" y="16"/>
                </a:cxn>
                <a:cxn ang="0">
                  <a:pos x="26" y="2"/>
                </a:cxn>
                <a:cxn ang="0">
                  <a:pos x="12" y="0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invGray">
            <a:xfrm>
              <a:off x="1792" y="2409"/>
              <a:ext cx="98" cy="74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79" y="8"/>
                </a:cxn>
                <a:cxn ang="0">
                  <a:pos x="53" y="24"/>
                </a:cxn>
                <a:cxn ang="0">
                  <a:pos x="39" y="40"/>
                </a:cxn>
                <a:cxn ang="0">
                  <a:pos x="21" y="52"/>
                </a:cxn>
                <a:cxn ang="0">
                  <a:pos x="63" y="82"/>
                </a:cxn>
                <a:cxn ang="0">
                  <a:pos x="79" y="94"/>
                </a:cxn>
                <a:cxn ang="0">
                  <a:pos x="85" y="92"/>
                </a:cxn>
                <a:cxn ang="0">
                  <a:pos x="89" y="86"/>
                </a:cxn>
                <a:cxn ang="0">
                  <a:pos x="97" y="98"/>
                </a:cxn>
                <a:cxn ang="0">
                  <a:pos x="123" y="86"/>
                </a:cxn>
                <a:cxn ang="0">
                  <a:pos x="129" y="74"/>
                </a:cxn>
                <a:cxn ang="0">
                  <a:pos x="101" y="40"/>
                </a:cxn>
                <a:cxn ang="0">
                  <a:pos x="115" y="24"/>
                </a:cxn>
                <a:cxn ang="0">
                  <a:pos x="111" y="4"/>
                </a:cxn>
                <a:cxn ang="0">
                  <a:pos x="97" y="0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invGray">
            <a:xfrm>
              <a:off x="1318" y="2793"/>
              <a:ext cx="158" cy="84"/>
            </a:xfrm>
            <a:custGeom>
              <a:avLst/>
              <a:gdLst/>
              <a:ahLst/>
              <a:cxnLst>
                <a:cxn ang="0">
                  <a:pos x="47" y="12"/>
                </a:cxn>
                <a:cxn ang="0">
                  <a:pos x="17" y="12"/>
                </a:cxn>
                <a:cxn ang="0">
                  <a:pos x="5" y="16"/>
                </a:cxn>
                <a:cxn ang="0">
                  <a:pos x="25" y="52"/>
                </a:cxn>
                <a:cxn ang="0">
                  <a:pos x="51" y="44"/>
                </a:cxn>
                <a:cxn ang="0">
                  <a:pos x="93" y="54"/>
                </a:cxn>
                <a:cxn ang="0">
                  <a:pos x="111" y="60"/>
                </a:cxn>
                <a:cxn ang="0">
                  <a:pos x="133" y="88"/>
                </a:cxn>
                <a:cxn ang="0">
                  <a:pos x="141" y="112"/>
                </a:cxn>
                <a:cxn ang="0">
                  <a:pos x="157" y="100"/>
                </a:cxn>
                <a:cxn ang="0">
                  <a:pos x="169" y="96"/>
                </a:cxn>
                <a:cxn ang="0">
                  <a:pos x="187" y="102"/>
                </a:cxn>
                <a:cxn ang="0">
                  <a:pos x="195" y="80"/>
                </a:cxn>
                <a:cxn ang="0">
                  <a:pos x="153" y="54"/>
                </a:cxn>
                <a:cxn ang="0">
                  <a:pos x="105" y="20"/>
                </a:cxn>
                <a:cxn ang="0">
                  <a:pos x="53" y="26"/>
                </a:cxn>
                <a:cxn ang="0">
                  <a:pos x="47" y="12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invGray">
            <a:xfrm>
              <a:off x="1448" y="2857"/>
              <a:ext cx="99" cy="41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43" y="6"/>
                </a:cxn>
                <a:cxn ang="0">
                  <a:pos x="31" y="30"/>
                </a:cxn>
                <a:cxn ang="0">
                  <a:pos x="15" y="34"/>
                </a:cxn>
                <a:cxn ang="0">
                  <a:pos x="3" y="42"/>
                </a:cxn>
                <a:cxn ang="0">
                  <a:pos x="13" y="54"/>
                </a:cxn>
                <a:cxn ang="0">
                  <a:pos x="133" y="34"/>
                </a:cxn>
                <a:cxn ang="0">
                  <a:pos x="123" y="16"/>
                </a:cxn>
                <a:cxn ang="0">
                  <a:pos x="105" y="8"/>
                </a:cxn>
                <a:cxn ang="0">
                  <a:pos x="101" y="24"/>
                </a:cxn>
                <a:cxn ang="0">
                  <a:pos x="89" y="18"/>
                </a:cxn>
                <a:cxn ang="0">
                  <a:pos x="67" y="14"/>
                </a:cxn>
                <a:cxn ang="0">
                  <a:pos x="57" y="0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invGray">
            <a:xfrm>
              <a:off x="1553" y="2883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invGray">
            <a:xfrm>
              <a:off x="1609" y="2886"/>
              <a:ext cx="12" cy="2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4"/>
                </a:cxn>
                <a:cxn ang="0">
                  <a:pos x="16" y="34"/>
                </a:cxn>
                <a:cxn ang="0">
                  <a:pos x="12" y="18"/>
                </a:cxn>
                <a:cxn ang="0">
                  <a:pos x="16" y="6"/>
                </a:cxn>
                <a:cxn ang="0">
                  <a:pos x="14" y="0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invGray">
            <a:xfrm>
              <a:off x="1426" y="2040"/>
              <a:ext cx="180" cy="88"/>
            </a:xfrm>
            <a:custGeom>
              <a:avLst/>
              <a:gdLst/>
              <a:ahLst/>
              <a:cxnLst>
                <a:cxn ang="0">
                  <a:pos x="64" y="1"/>
                </a:cxn>
                <a:cxn ang="0">
                  <a:pos x="24" y="31"/>
                </a:cxn>
                <a:cxn ang="0">
                  <a:pos x="6" y="37"/>
                </a:cxn>
                <a:cxn ang="0">
                  <a:pos x="0" y="39"/>
                </a:cxn>
                <a:cxn ang="0">
                  <a:pos x="26" y="59"/>
                </a:cxn>
                <a:cxn ang="0">
                  <a:pos x="38" y="63"/>
                </a:cxn>
                <a:cxn ang="0">
                  <a:pos x="68" y="47"/>
                </a:cxn>
                <a:cxn ang="0">
                  <a:pos x="80" y="43"/>
                </a:cxn>
                <a:cxn ang="0">
                  <a:pos x="82" y="55"/>
                </a:cxn>
                <a:cxn ang="0">
                  <a:pos x="64" y="61"/>
                </a:cxn>
                <a:cxn ang="0">
                  <a:pos x="72" y="73"/>
                </a:cxn>
                <a:cxn ang="0">
                  <a:pos x="40" y="87"/>
                </a:cxn>
                <a:cxn ang="0">
                  <a:pos x="70" y="109"/>
                </a:cxn>
                <a:cxn ang="0">
                  <a:pos x="82" y="113"/>
                </a:cxn>
                <a:cxn ang="0">
                  <a:pos x="118" y="103"/>
                </a:cxn>
                <a:cxn ang="0">
                  <a:pos x="150" y="105"/>
                </a:cxn>
                <a:cxn ang="0">
                  <a:pos x="168" y="117"/>
                </a:cxn>
                <a:cxn ang="0">
                  <a:pos x="204" y="109"/>
                </a:cxn>
                <a:cxn ang="0">
                  <a:pos x="224" y="103"/>
                </a:cxn>
                <a:cxn ang="0">
                  <a:pos x="222" y="77"/>
                </a:cxn>
                <a:cxn ang="0">
                  <a:pos x="234" y="69"/>
                </a:cxn>
                <a:cxn ang="0">
                  <a:pos x="238" y="47"/>
                </a:cxn>
                <a:cxn ang="0">
                  <a:pos x="210" y="57"/>
                </a:cxn>
                <a:cxn ang="0">
                  <a:pos x="200" y="43"/>
                </a:cxn>
                <a:cxn ang="0">
                  <a:pos x="172" y="45"/>
                </a:cxn>
                <a:cxn ang="0">
                  <a:pos x="134" y="9"/>
                </a:cxn>
                <a:cxn ang="0">
                  <a:pos x="94" y="11"/>
                </a:cxn>
                <a:cxn ang="0">
                  <a:pos x="82" y="1"/>
                </a:cxn>
                <a:cxn ang="0">
                  <a:pos x="64" y="1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invGray">
            <a:xfrm>
              <a:off x="1506" y="1999"/>
              <a:ext cx="146" cy="60"/>
            </a:xfrm>
            <a:custGeom>
              <a:avLst/>
              <a:gdLst/>
              <a:ahLst/>
              <a:cxnLst>
                <a:cxn ang="0">
                  <a:pos x="97" y="10"/>
                </a:cxn>
                <a:cxn ang="0">
                  <a:pos x="13" y="24"/>
                </a:cxn>
                <a:cxn ang="0">
                  <a:pos x="9" y="34"/>
                </a:cxn>
                <a:cxn ang="0">
                  <a:pos x="57" y="52"/>
                </a:cxn>
                <a:cxn ang="0">
                  <a:pos x="135" y="74"/>
                </a:cxn>
                <a:cxn ang="0">
                  <a:pos x="175" y="68"/>
                </a:cxn>
                <a:cxn ang="0">
                  <a:pos x="187" y="64"/>
                </a:cxn>
                <a:cxn ang="0">
                  <a:pos x="175" y="44"/>
                </a:cxn>
                <a:cxn ang="0">
                  <a:pos x="163" y="36"/>
                </a:cxn>
                <a:cxn ang="0">
                  <a:pos x="129" y="26"/>
                </a:cxn>
                <a:cxn ang="0">
                  <a:pos x="97" y="10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invGray">
            <a:xfrm>
              <a:off x="1711" y="2069"/>
              <a:ext cx="233" cy="190"/>
            </a:xfrm>
            <a:custGeom>
              <a:avLst/>
              <a:gdLst/>
              <a:ahLst/>
              <a:cxnLst>
                <a:cxn ang="0">
                  <a:pos x="67" y="9"/>
                </a:cxn>
                <a:cxn ang="0">
                  <a:pos x="51" y="23"/>
                </a:cxn>
                <a:cxn ang="0">
                  <a:pos x="21" y="39"/>
                </a:cxn>
                <a:cxn ang="0">
                  <a:pos x="53" y="77"/>
                </a:cxn>
                <a:cxn ang="0">
                  <a:pos x="79" y="85"/>
                </a:cxn>
                <a:cxn ang="0">
                  <a:pos x="103" y="99"/>
                </a:cxn>
                <a:cxn ang="0">
                  <a:pos x="127" y="85"/>
                </a:cxn>
                <a:cxn ang="0">
                  <a:pos x="143" y="101"/>
                </a:cxn>
                <a:cxn ang="0">
                  <a:pos x="149" y="127"/>
                </a:cxn>
                <a:cxn ang="0">
                  <a:pos x="115" y="151"/>
                </a:cxn>
                <a:cxn ang="0">
                  <a:pos x="89" y="173"/>
                </a:cxn>
                <a:cxn ang="0">
                  <a:pos x="69" y="169"/>
                </a:cxn>
                <a:cxn ang="0">
                  <a:pos x="57" y="165"/>
                </a:cxn>
                <a:cxn ang="0">
                  <a:pos x="43" y="187"/>
                </a:cxn>
                <a:cxn ang="0">
                  <a:pos x="39" y="199"/>
                </a:cxn>
                <a:cxn ang="0">
                  <a:pos x="73" y="205"/>
                </a:cxn>
                <a:cxn ang="0">
                  <a:pos x="95" y="203"/>
                </a:cxn>
                <a:cxn ang="0">
                  <a:pos x="115" y="231"/>
                </a:cxn>
                <a:cxn ang="0">
                  <a:pos x="127" y="235"/>
                </a:cxn>
                <a:cxn ang="0">
                  <a:pos x="139" y="239"/>
                </a:cxn>
                <a:cxn ang="0">
                  <a:pos x="155" y="251"/>
                </a:cxn>
                <a:cxn ang="0">
                  <a:pos x="181" y="237"/>
                </a:cxn>
                <a:cxn ang="0">
                  <a:pos x="203" y="235"/>
                </a:cxn>
                <a:cxn ang="0">
                  <a:pos x="229" y="213"/>
                </a:cxn>
                <a:cxn ang="0">
                  <a:pos x="225" y="185"/>
                </a:cxn>
                <a:cxn ang="0">
                  <a:pos x="217" y="173"/>
                </a:cxn>
                <a:cxn ang="0">
                  <a:pos x="233" y="167"/>
                </a:cxn>
                <a:cxn ang="0">
                  <a:pos x="245" y="183"/>
                </a:cxn>
                <a:cxn ang="0">
                  <a:pos x="247" y="197"/>
                </a:cxn>
                <a:cxn ang="0">
                  <a:pos x="261" y="193"/>
                </a:cxn>
                <a:cxn ang="0">
                  <a:pos x="303" y="169"/>
                </a:cxn>
                <a:cxn ang="0">
                  <a:pos x="293" y="147"/>
                </a:cxn>
                <a:cxn ang="0">
                  <a:pos x="259" y="123"/>
                </a:cxn>
                <a:cxn ang="0">
                  <a:pos x="265" y="107"/>
                </a:cxn>
                <a:cxn ang="0">
                  <a:pos x="277" y="103"/>
                </a:cxn>
                <a:cxn ang="0">
                  <a:pos x="253" y="63"/>
                </a:cxn>
                <a:cxn ang="0">
                  <a:pos x="233" y="59"/>
                </a:cxn>
                <a:cxn ang="0">
                  <a:pos x="221" y="55"/>
                </a:cxn>
                <a:cxn ang="0">
                  <a:pos x="201" y="33"/>
                </a:cxn>
                <a:cxn ang="0">
                  <a:pos x="155" y="45"/>
                </a:cxn>
                <a:cxn ang="0">
                  <a:pos x="167" y="25"/>
                </a:cxn>
                <a:cxn ang="0">
                  <a:pos x="139" y="17"/>
                </a:cxn>
                <a:cxn ang="0">
                  <a:pos x="119" y="19"/>
                </a:cxn>
                <a:cxn ang="0">
                  <a:pos x="67" y="9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invGray">
            <a:xfrm>
              <a:off x="1709" y="1987"/>
              <a:ext cx="44" cy="37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0"/>
                </a:cxn>
                <a:cxn ang="0">
                  <a:pos x="30" y="40"/>
                </a:cxn>
                <a:cxn ang="0">
                  <a:pos x="48" y="50"/>
                </a:cxn>
                <a:cxn ang="0">
                  <a:pos x="58" y="28"/>
                </a:cxn>
                <a:cxn ang="0">
                  <a:pos x="44" y="8"/>
                </a:cxn>
                <a:cxn ang="0">
                  <a:pos x="26" y="0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invGray">
            <a:xfrm>
              <a:off x="1625" y="2057"/>
              <a:ext cx="65" cy="42"/>
            </a:xfrm>
            <a:custGeom>
              <a:avLst/>
              <a:gdLst/>
              <a:ahLst/>
              <a:cxnLst>
                <a:cxn ang="0">
                  <a:pos x="44" y="7"/>
                </a:cxn>
                <a:cxn ang="0">
                  <a:pos x="24" y="25"/>
                </a:cxn>
                <a:cxn ang="0">
                  <a:pos x="4" y="27"/>
                </a:cxn>
                <a:cxn ang="0">
                  <a:pos x="16" y="57"/>
                </a:cxn>
                <a:cxn ang="0">
                  <a:pos x="74" y="35"/>
                </a:cxn>
                <a:cxn ang="0">
                  <a:pos x="86" y="17"/>
                </a:cxn>
                <a:cxn ang="0">
                  <a:pos x="56" y="7"/>
                </a:cxn>
                <a:cxn ang="0">
                  <a:pos x="44" y="7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invGray">
            <a:xfrm>
              <a:off x="1693" y="2065"/>
              <a:ext cx="54" cy="25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10" y="16"/>
                </a:cxn>
                <a:cxn ang="0">
                  <a:pos x="24" y="34"/>
                </a:cxn>
                <a:cxn ang="0">
                  <a:pos x="52" y="28"/>
                </a:cxn>
                <a:cxn ang="0">
                  <a:pos x="64" y="20"/>
                </a:cxn>
                <a:cxn ang="0">
                  <a:pos x="40" y="0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invGray">
            <a:xfrm>
              <a:off x="1664" y="2029"/>
              <a:ext cx="64" cy="34"/>
            </a:xfrm>
            <a:custGeom>
              <a:avLst/>
              <a:gdLst/>
              <a:ahLst/>
              <a:cxnLst>
                <a:cxn ang="0">
                  <a:pos x="58" y="10"/>
                </a:cxn>
                <a:cxn ang="0">
                  <a:pos x="28" y="4"/>
                </a:cxn>
                <a:cxn ang="0">
                  <a:pos x="0" y="18"/>
                </a:cxn>
                <a:cxn ang="0">
                  <a:pos x="40" y="32"/>
                </a:cxn>
                <a:cxn ang="0">
                  <a:pos x="64" y="40"/>
                </a:cxn>
                <a:cxn ang="0">
                  <a:pos x="84" y="18"/>
                </a:cxn>
                <a:cxn ang="0">
                  <a:pos x="82" y="6"/>
                </a:cxn>
                <a:cxn ang="0">
                  <a:pos x="64" y="0"/>
                </a:cxn>
                <a:cxn ang="0">
                  <a:pos x="58" y="10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invGray">
            <a:xfrm>
              <a:off x="1637" y="1997"/>
              <a:ext cx="44" cy="24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18"/>
                </a:cxn>
                <a:cxn ang="0">
                  <a:pos x="20" y="28"/>
                </a:cxn>
                <a:cxn ang="0">
                  <a:pos x="28" y="20"/>
                </a:cxn>
                <a:cxn ang="0">
                  <a:pos x="52" y="12"/>
                </a:cxn>
                <a:cxn ang="0">
                  <a:pos x="44" y="0"/>
                </a:cxn>
                <a:cxn ang="0">
                  <a:pos x="16" y="4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invGray">
            <a:xfrm>
              <a:off x="1751" y="2000"/>
              <a:ext cx="114" cy="7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14" y="6"/>
                </a:cxn>
                <a:cxn ang="0">
                  <a:pos x="4" y="38"/>
                </a:cxn>
                <a:cxn ang="0">
                  <a:pos x="12" y="56"/>
                </a:cxn>
                <a:cxn ang="0">
                  <a:pos x="0" y="72"/>
                </a:cxn>
                <a:cxn ang="0">
                  <a:pos x="56" y="86"/>
                </a:cxn>
                <a:cxn ang="0">
                  <a:pos x="82" y="92"/>
                </a:cxn>
                <a:cxn ang="0">
                  <a:pos x="152" y="86"/>
                </a:cxn>
                <a:cxn ang="0">
                  <a:pos x="76" y="70"/>
                </a:cxn>
                <a:cxn ang="0">
                  <a:pos x="54" y="62"/>
                </a:cxn>
                <a:cxn ang="0">
                  <a:pos x="44" y="52"/>
                </a:cxn>
                <a:cxn ang="0">
                  <a:pos x="50" y="34"/>
                </a:cxn>
                <a:cxn ang="0">
                  <a:pos x="38" y="0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invGray">
            <a:xfrm>
              <a:off x="664" y="2245"/>
              <a:ext cx="25" cy="15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24" y="20"/>
                </a:cxn>
                <a:cxn ang="0">
                  <a:pos x="4" y="18"/>
                </a:cxn>
                <a:cxn ang="0">
                  <a:pos x="4" y="6"/>
                </a:cxn>
                <a:cxn ang="0">
                  <a:pos x="34" y="0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invGray">
            <a:xfrm>
              <a:off x="1421" y="2756"/>
              <a:ext cx="16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invGray">
            <a:xfrm>
              <a:off x="1424" y="2781"/>
              <a:ext cx="16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invGray">
            <a:xfrm>
              <a:off x="1628" y="2913"/>
              <a:ext cx="15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invGray">
            <a:xfrm>
              <a:off x="1752" y="2429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invGray">
            <a:xfrm>
              <a:off x="1652" y="2224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invGray">
            <a:xfrm>
              <a:off x="1717" y="2045"/>
              <a:ext cx="39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invGray">
            <a:xfrm>
              <a:off x="1780" y="2153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invGray">
            <a:xfrm>
              <a:off x="1796" y="1951"/>
              <a:ext cx="696" cy="346"/>
            </a:xfrm>
            <a:custGeom>
              <a:avLst/>
              <a:gdLst/>
              <a:ahLst/>
              <a:cxnLst>
                <a:cxn ang="0">
                  <a:pos x="28" y="56"/>
                </a:cxn>
                <a:cxn ang="0">
                  <a:pos x="6" y="92"/>
                </a:cxn>
                <a:cxn ang="0">
                  <a:pos x="36" y="100"/>
                </a:cxn>
                <a:cxn ang="0">
                  <a:pos x="16" y="116"/>
                </a:cxn>
                <a:cxn ang="0">
                  <a:pos x="104" y="136"/>
                </a:cxn>
                <a:cxn ang="0">
                  <a:pos x="142" y="130"/>
                </a:cxn>
                <a:cxn ang="0">
                  <a:pos x="250" y="78"/>
                </a:cxn>
                <a:cxn ang="0">
                  <a:pos x="300" y="66"/>
                </a:cxn>
                <a:cxn ang="0">
                  <a:pos x="324" y="80"/>
                </a:cxn>
                <a:cxn ang="0">
                  <a:pos x="272" y="88"/>
                </a:cxn>
                <a:cxn ang="0">
                  <a:pos x="242" y="112"/>
                </a:cxn>
                <a:cxn ang="0">
                  <a:pos x="254" y="120"/>
                </a:cxn>
                <a:cxn ang="0">
                  <a:pos x="260" y="158"/>
                </a:cxn>
                <a:cxn ang="0">
                  <a:pos x="350" y="192"/>
                </a:cxn>
                <a:cxn ang="0">
                  <a:pos x="336" y="210"/>
                </a:cxn>
                <a:cxn ang="0">
                  <a:pos x="368" y="246"/>
                </a:cxn>
                <a:cxn ang="0">
                  <a:pos x="348" y="266"/>
                </a:cxn>
                <a:cxn ang="0">
                  <a:pos x="324" y="294"/>
                </a:cxn>
                <a:cxn ang="0">
                  <a:pos x="294" y="324"/>
                </a:cxn>
                <a:cxn ang="0">
                  <a:pos x="292" y="420"/>
                </a:cxn>
                <a:cxn ang="0">
                  <a:pos x="332" y="446"/>
                </a:cxn>
                <a:cxn ang="0">
                  <a:pos x="388" y="448"/>
                </a:cxn>
                <a:cxn ang="0">
                  <a:pos x="412" y="422"/>
                </a:cxn>
                <a:cxn ang="0">
                  <a:pos x="506" y="356"/>
                </a:cxn>
                <a:cxn ang="0">
                  <a:pos x="572" y="334"/>
                </a:cxn>
                <a:cxn ang="0">
                  <a:pos x="646" y="308"/>
                </a:cxn>
                <a:cxn ang="0">
                  <a:pos x="720" y="290"/>
                </a:cxn>
                <a:cxn ang="0">
                  <a:pos x="762" y="260"/>
                </a:cxn>
                <a:cxn ang="0">
                  <a:pos x="800" y="200"/>
                </a:cxn>
                <a:cxn ang="0">
                  <a:pos x="802" y="154"/>
                </a:cxn>
                <a:cxn ang="0">
                  <a:pos x="802" y="124"/>
                </a:cxn>
                <a:cxn ang="0">
                  <a:pos x="832" y="90"/>
                </a:cxn>
                <a:cxn ang="0">
                  <a:pos x="876" y="94"/>
                </a:cxn>
                <a:cxn ang="0">
                  <a:pos x="922" y="52"/>
                </a:cxn>
                <a:cxn ang="0">
                  <a:pos x="888" y="56"/>
                </a:cxn>
                <a:cxn ang="0">
                  <a:pos x="848" y="46"/>
                </a:cxn>
                <a:cxn ang="0">
                  <a:pos x="794" y="22"/>
                </a:cxn>
                <a:cxn ang="0">
                  <a:pos x="642" y="26"/>
                </a:cxn>
                <a:cxn ang="0">
                  <a:pos x="584" y="38"/>
                </a:cxn>
                <a:cxn ang="0">
                  <a:pos x="556" y="38"/>
                </a:cxn>
                <a:cxn ang="0">
                  <a:pos x="516" y="54"/>
                </a:cxn>
                <a:cxn ang="0">
                  <a:pos x="478" y="30"/>
                </a:cxn>
                <a:cxn ang="0">
                  <a:pos x="432" y="40"/>
                </a:cxn>
                <a:cxn ang="0">
                  <a:pos x="366" y="52"/>
                </a:cxn>
                <a:cxn ang="0">
                  <a:pos x="410" y="38"/>
                </a:cxn>
                <a:cxn ang="0">
                  <a:pos x="352" y="8"/>
                </a:cxn>
                <a:cxn ang="0">
                  <a:pos x="334" y="2"/>
                </a:cxn>
                <a:cxn ang="0">
                  <a:pos x="314" y="8"/>
                </a:cxn>
                <a:cxn ang="0">
                  <a:pos x="240" y="16"/>
                </a:cxn>
                <a:cxn ang="0">
                  <a:pos x="160" y="28"/>
                </a:cxn>
                <a:cxn ang="0">
                  <a:pos x="108" y="26"/>
                </a:cxn>
                <a:cxn ang="0">
                  <a:pos x="114" y="68"/>
                </a:cxn>
                <a:cxn ang="0">
                  <a:pos x="104" y="52"/>
                </a:cxn>
                <a:cxn ang="0">
                  <a:pos x="60" y="42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invGray">
            <a:xfrm>
              <a:off x="2009" y="2135"/>
              <a:ext cx="39" cy="24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8" y="20"/>
                </a:cxn>
                <a:cxn ang="0">
                  <a:pos x="24" y="32"/>
                </a:cxn>
                <a:cxn ang="0">
                  <a:pos x="42" y="30"/>
                </a:cxn>
                <a:cxn ang="0">
                  <a:pos x="34" y="0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invGray">
            <a:xfrm>
              <a:off x="2292" y="2201"/>
              <a:ext cx="128" cy="54"/>
            </a:xfrm>
            <a:custGeom>
              <a:avLst/>
              <a:gdLst/>
              <a:ahLst/>
              <a:cxnLst>
                <a:cxn ang="0">
                  <a:pos x="102" y="8"/>
                </a:cxn>
                <a:cxn ang="0">
                  <a:pos x="66" y="4"/>
                </a:cxn>
                <a:cxn ang="0">
                  <a:pos x="54" y="0"/>
                </a:cxn>
                <a:cxn ang="0">
                  <a:pos x="0" y="28"/>
                </a:cxn>
                <a:cxn ang="0">
                  <a:pos x="28" y="40"/>
                </a:cxn>
                <a:cxn ang="0">
                  <a:pos x="42" y="60"/>
                </a:cxn>
                <a:cxn ang="0">
                  <a:pos x="66" y="68"/>
                </a:cxn>
                <a:cxn ang="0">
                  <a:pos x="78" y="72"/>
                </a:cxn>
                <a:cxn ang="0">
                  <a:pos x="130" y="60"/>
                </a:cxn>
                <a:cxn ang="0">
                  <a:pos x="172" y="44"/>
                </a:cxn>
                <a:cxn ang="0">
                  <a:pos x="148" y="18"/>
                </a:cxn>
                <a:cxn ang="0">
                  <a:pos x="136" y="4"/>
                </a:cxn>
                <a:cxn ang="0">
                  <a:pos x="102" y="8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invGray">
            <a:xfrm>
              <a:off x="2393" y="2038"/>
              <a:ext cx="39" cy="24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8" y="20"/>
                </a:cxn>
                <a:cxn ang="0">
                  <a:pos x="24" y="32"/>
                </a:cxn>
                <a:cxn ang="0">
                  <a:pos x="42" y="30"/>
                </a:cxn>
                <a:cxn ang="0">
                  <a:pos x="34" y="0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invGray">
            <a:xfrm>
              <a:off x="2662" y="2006"/>
              <a:ext cx="155" cy="63"/>
            </a:xfrm>
            <a:custGeom>
              <a:avLst/>
              <a:gdLst/>
              <a:ahLst/>
              <a:cxnLst>
                <a:cxn ang="0">
                  <a:pos x="191" y="7"/>
                </a:cxn>
                <a:cxn ang="0">
                  <a:pos x="103" y="9"/>
                </a:cxn>
                <a:cxn ang="0">
                  <a:pos x="109" y="25"/>
                </a:cxn>
                <a:cxn ang="0">
                  <a:pos x="107" y="33"/>
                </a:cxn>
                <a:cxn ang="0">
                  <a:pos x="89" y="27"/>
                </a:cxn>
                <a:cxn ang="0">
                  <a:pos x="77" y="19"/>
                </a:cxn>
                <a:cxn ang="0">
                  <a:pos x="23" y="27"/>
                </a:cxn>
                <a:cxn ang="0">
                  <a:pos x="31" y="49"/>
                </a:cxn>
                <a:cxn ang="0">
                  <a:pos x="55" y="53"/>
                </a:cxn>
                <a:cxn ang="0">
                  <a:pos x="75" y="73"/>
                </a:cxn>
                <a:cxn ang="0">
                  <a:pos x="89" y="85"/>
                </a:cxn>
                <a:cxn ang="0">
                  <a:pos x="109" y="67"/>
                </a:cxn>
                <a:cxn ang="0">
                  <a:pos x="121" y="59"/>
                </a:cxn>
                <a:cxn ang="0">
                  <a:pos x="127" y="47"/>
                </a:cxn>
                <a:cxn ang="0">
                  <a:pos x="167" y="35"/>
                </a:cxn>
                <a:cxn ang="0">
                  <a:pos x="187" y="31"/>
                </a:cxn>
                <a:cxn ang="0">
                  <a:pos x="199" y="27"/>
                </a:cxn>
                <a:cxn ang="0">
                  <a:pos x="191" y="7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invGray">
            <a:xfrm>
              <a:off x="2759" y="2039"/>
              <a:ext cx="48" cy="21"/>
            </a:xfrm>
            <a:custGeom>
              <a:avLst/>
              <a:gdLst/>
              <a:ahLst/>
              <a:cxnLst>
                <a:cxn ang="0">
                  <a:pos x="36" y="6"/>
                </a:cxn>
                <a:cxn ang="0">
                  <a:pos x="8" y="4"/>
                </a:cxn>
                <a:cxn ang="0">
                  <a:pos x="24" y="28"/>
                </a:cxn>
                <a:cxn ang="0">
                  <a:pos x="54" y="14"/>
                </a:cxn>
                <a:cxn ang="0">
                  <a:pos x="36" y="6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invGray">
            <a:xfrm>
              <a:off x="2467" y="2311"/>
              <a:ext cx="109" cy="132"/>
            </a:xfrm>
            <a:custGeom>
              <a:avLst/>
              <a:gdLst/>
              <a:ahLst/>
              <a:cxnLst>
                <a:cxn ang="0">
                  <a:pos x="24" y="19"/>
                </a:cxn>
                <a:cxn ang="0">
                  <a:pos x="0" y="25"/>
                </a:cxn>
                <a:cxn ang="0">
                  <a:pos x="14" y="43"/>
                </a:cxn>
                <a:cxn ang="0">
                  <a:pos x="34" y="87"/>
                </a:cxn>
                <a:cxn ang="0">
                  <a:pos x="52" y="91"/>
                </a:cxn>
                <a:cxn ang="0">
                  <a:pos x="50" y="107"/>
                </a:cxn>
                <a:cxn ang="0">
                  <a:pos x="28" y="113"/>
                </a:cxn>
                <a:cxn ang="0">
                  <a:pos x="16" y="131"/>
                </a:cxn>
                <a:cxn ang="0">
                  <a:pos x="18" y="137"/>
                </a:cxn>
                <a:cxn ang="0">
                  <a:pos x="30" y="141"/>
                </a:cxn>
                <a:cxn ang="0">
                  <a:pos x="18" y="169"/>
                </a:cxn>
                <a:cxn ang="0">
                  <a:pos x="20" y="175"/>
                </a:cxn>
                <a:cxn ang="0">
                  <a:pos x="34" y="171"/>
                </a:cxn>
                <a:cxn ang="0">
                  <a:pos x="58" y="169"/>
                </a:cxn>
                <a:cxn ang="0">
                  <a:pos x="92" y="171"/>
                </a:cxn>
                <a:cxn ang="0">
                  <a:pos x="110" y="169"/>
                </a:cxn>
                <a:cxn ang="0">
                  <a:pos x="122" y="165"/>
                </a:cxn>
                <a:cxn ang="0">
                  <a:pos x="128" y="141"/>
                </a:cxn>
                <a:cxn ang="0">
                  <a:pos x="146" y="133"/>
                </a:cxn>
                <a:cxn ang="0">
                  <a:pos x="110" y="109"/>
                </a:cxn>
                <a:cxn ang="0">
                  <a:pos x="88" y="83"/>
                </a:cxn>
                <a:cxn ang="0">
                  <a:pos x="82" y="69"/>
                </a:cxn>
                <a:cxn ang="0">
                  <a:pos x="64" y="61"/>
                </a:cxn>
                <a:cxn ang="0">
                  <a:pos x="86" y="45"/>
                </a:cxn>
                <a:cxn ang="0">
                  <a:pos x="64" y="31"/>
                </a:cxn>
                <a:cxn ang="0">
                  <a:pos x="70" y="13"/>
                </a:cxn>
                <a:cxn ang="0">
                  <a:pos x="46" y="1"/>
                </a:cxn>
                <a:cxn ang="0">
                  <a:pos x="30" y="9"/>
                </a:cxn>
                <a:cxn ang="0">
                  <a:pos x="24" y="19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invGray">
            <a:xfrm>
              <a:off x="2413" y="2359"/>
              <a:ext cx="69" cy="68"/>
            </a:xfrm>
            <a:custGeom>
              <a:avLst/>
              <a:gdLst/>
              <a:ahLst/>
              <a:cxnLst>
                <a:cxn ang="0">
                  <a:pos x="58" y="6"/>
                </a:cxn>
                <a:cxn ang="0">
                  <a:pos x="82" y="8"/>
                </a:cxn>
                <a:cxn ang="0">
                  <a:pos x="92" y="26"/>
                </a:cxn>
                <a:cxn ang="0">
                  <a:pos x="78" y="48"/>
                </a:cxn>
                <a:cxn ang="0">
                  <a:pos x="46" y="76"/>
                </a:cxn>
                <a:cxn ang="0">
                  <a:pos x="18" y="92"/>
                </a:cxn>
                <a:cxn ang="0">
                  <a:pos x="8" y="72"/>
                </a:cxn>
                <a:cxn ang="0">
                  <a:pos x="20" y="64"/>
                </a:cxn>
                <a:cxn ang="0">
                  <a:pos x="14" y="46"/>
                </a:cxn>
                <a:cxn ang="0">
                  <a:pos x="40" y="28"/>
                </a:cxn>
                <a:cxn ang="0">
                  <a:pos x="58" y="6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invGray">
            <a:xfrm>
              <a:off x="4099" y="3502"/>
              <a:ext cx="474" cy="495"/>
            </a:xfrm>
            <a:custGeom>
              <a:avLst/>
              <a:gdLst/>
              <a:ahLst/>
              <a:cxnLst>
                <a:cxn ang="0">
                  <a:pos x="212" y="11"/>
                </a:cxn>
                <a:cxn ang="0">
                  <a:pos x="176" y="19"/>
                </a:cxn>
                <a:cxn ang="0">
                  <a:pos x="144" y="51"/>
                </a:cxn>
                <a:cxn ang="0">
                  <a:pos x="104" y="59"/>
                </a:cxn>
                <a:cxn ang="0">
                  <a:pos x="84" y="75"/>
                </a:cxn>
                <a:cxn ang="0">
                  <a:pos x="68" y="115"/>
                </a:cxn>
                <a:cxn ang="0">
                  <a:pos x="36" y="167"/>
                </a:cxn>
                <a:cxn ang="0">
                  <a:pos x="0" y="179"/>
                </a:cxn>
                <a:cxn ang="0">
                  <a:pos x="72" y="323"/>
                </a:cxn>
                <a:cxn ang="0">
                  <a:pos x="120" y="427"/>
                </a:cxn>
                <a:cxn ang="0">
                  <a:pos x="144" y="443"/>
                </a:cxn>
                <a:cxn ang="0">
                  <a:pos x="168" y="451"/>
                </a:cxn>
                <a:cxn ang="0">
                  <a:pos x="228" y="431"/>
                </a:cxn>
                <a:cxn ang="0">
                  <a:pos x="252" y="423"/>
                </a:cxn>
                <a:cxn ang="0">
                  <a:pos x="300" y="451"/>
                </a:cxn>
                <a:cxn ang="0">
                  <a:pos x="324" y="527"/>
                </a:cxn>
                <a:cxn ang="0">
                  <a:pos x="336" y="523"/>
                </a:cxn>
                <a:cxn ang="0">
                  <a:pos x="344" y="511"/>
                </a:cxn>
                <a:cxn ang="0">
                  <a:pos x="368" y="547"/>
                </a:cxn>
                <a:cxn ang="0">
                  <a:pos x="404" y="571"/>
                </a:cxn>
                <a:cxn ang="0">
                  <a:pos x="436" y="603"/>
                </a:cxn>
                <a:cxn ang="0">
                  <a:pos x="444" y="615"/>
                </a:cxn>
                <a:cxn ang="0">
                  <a:pos x="456" y="623"/>
                </a:cxn>
                <a:cxn ang="0">
                  <a:pos x="484" y="655"/>
                </a:cxn>
                <a:cxn ang="0">
                  <a:pos x="492" y="631"/>
                </a:cxn>
                <a:cxn ang="0">
                  <a:pos x="540" y="659"/>
                </a:cxn>
                <a:cxn ang="0">
                  <a:pos x="588" y="655"/>
                </a:cxn>
                <a:cxn ang="0">
                  <a:pos x="616" y="531"/>
                </a:cxn>
                <a:cxn ang="0">
                  <a:pos x="632" y="463"/>
                </a:cxn>
                <a:cxn ang="0">
                  <a:pos x="620" y="367"/>
                </a:cxn>
                <a:cxn ang="0">
                  <a:pos x="536" y="271"/>
                </a:cxn>
                <a:cxn ang="0">
                  <a:pos x="528" y="235"/>
                </a:cxn>
                <a:cxn ang="0">
                  <a:pos x="460" y="179"/>
                </a:cxn>
                <a:cxn ang="0">
                  <a:pos x="472" y="155"/>
                </a:cxn>
                <a:cxn ang="0">
                  <a:pos x="456" y="131"/>
                </a:cxn>
                <a:cxn ang="0">
                  <a:pos x="416" y="79"/>
                </a:cxn>
                <a:cxn ang="0">
                  <a:pos x="392" y="31"/>
                </a:cxn>
                <a:cxn ang="0">
                  <a:pos x="388" y="19"/>
                </a:cxn>
                <a:cxn ang="0">
                  <a:pos x="364" y="151"/>
                </a:cxn>
                <a:cxn ang="0">
                  <a:pos x="324" y="115"/>
                </a:cxn>
                <a:cxn ang="0">
                  <a:pos x="292" y="111"/>
                </a:cxn>
                <a:cxn ang="0">
                  <a:pos x="272" y="87"/>
                </a:cxn>
                <a:cxn ang="0">
                  <a:pos x="264" y="63"/>
                </a:cxn>
                <a:cxn ang="0">
                  <a:pos x="276" y="55"/>
                </a:cxn>
                <a:cxn ang="0">
                  <a:pos x="240" y="19"/>
                </a:cxn>
                <a:cxn ang="0">
                  <a:pos x="216" y="11"/>
                </a:cxn>
                <a:cxn ang="0">
                  <a:pos x="204" y="7"/>
                </a:cxn>
                <a:cxn ang="0">
                  <a:pos x="212" y="11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invGray">
            <a:xfrm>
              <a:off x="4246" y="3241"/>
              <a:ext cx="319" cy="210"/>
            </a:xfrm>
            <a:custGeom>
              <a:avLst/>
              <a:gdLst/>
              <a:ahLst/>
              <a:cxnLst>
                <a:cxn ang="0">
                  <a:pos x="84" y="60"/>
                </a:cxn>
                <a:cxn ang="0">
                  <a:pos x="68" y="36"/>
                </a:cxn>
                <a:cxn ang="0">
                  <a:pos x="64" y="16"/>
                </a:cxn>
                <a:cxn ang="0">
                  <a:pos x="52" y="12"/>
                </a:cxn>
                <a:cxn ang="0">
                  <a:pos x="16" y="16"/>
                </a:cxn>
                <a:cxn ang="0">
                  <a:pos x="44" y="40"/>
                </a:cxn>
                <a:cxn ang="0">
                  <a:pos x="48" y="52"/>
                </a:cxn>
                <a:cxn ang="0">
                  <a:pos x="24" y="68"/>
                </a:cxn>
                <a:cxn ang="0">
                  <a:pos x="88" y="92"/>
                </a:cxn>
                <a:cxn ang="0">
                  <a:pos x="124" y="112"/>
                </a:cxn>
                <a:cxn ang="0">
                  <a:pos x="128" y="124"/>
                </a:cxn>
                <a:cxn ang="0">
                  <a:pos x="140" y="132"/>
                </a:cxn>
                <a:cxn ang="0">
                  <a:pos x="148" y="156"/>
                </a:cxn>
                <a:cxn ang="0">
                  <a:pos x="132" y="196"/>
                </a:cxn>
                <a:cxn ang="0">
                  <a:pos x="180" y="188"/>
                </a:cxn>
                <a:cxn ang="0">
                  <a:pos x="192" y="216"/>
                </a:cxn>
                <a:cxn ang="0">
                  <a:pos x="216" y="224"/>
                </a:cxn>
                <a:cxn ang="0">
                  <a:pos x="228" y="228"/>
                </a:cxn>
                <a:cxn ang="0">
                  <a:pos x="252" y="224"/>
                </a:cxn>
                <a:cxn ang="0">
                  <a:pos x="276" y="196"/>
                </a:cxn>
                <a:cxn ang="0">
                  <a:pos x="336" y="252"/>
                </a:cxn>
                <a:cxn ang="0">
                  <a:pos x="364" y="280"/>
                </a:cxn>
                <a:cxn ang="0">
                  <a:pos x="360" y="224"/>
                </a:cxn>
                <a:cxn ang="0">
                  <a:pos x="336" y="200"/>
                </a:cxn>
                <a:cxn ang="0">
                  <a:pos x="372" y="168"/>
                </a:cxn>
                <a:cxn ang="0">
                  <a:pos x="408" y="156"/>
                </a:cxn>
                <a:cxn ang="0">
                  <a:pos x="420" y="152"/>
                </a:cxn>
                <a:cxn ang="0">
                  <a:pos x="424" y="140"/>
                </a:cxn>
                <a:cxn ang="0">
                  <a:pos x="356" y="148"/>
                </a:cxn>
                <a:cxn ang="0">
                  <a:pos x="304" y="140"/>
                </a:cxn>
                <a:cxn ang="0">
                  <a:pos x="300" y="128"/>
                </a:cxn>
                <a:cxn ang="0">
                  <a:pos x="292" y="116"/>
                </a:cxn>
                <a:cxn ang="0">
                  <a:pos x="220" y="80"/>
                </a:cxn>
                <a:cxn ang="0">
                  <a:pos x="160" y="60"/>
                </a:cxn>
                <a:cxn ang="0">
                  <a:pos x="136" y="52"/>
                </a:cxn>
                <a:cxn ang="0">
                  <a:pos x="80" y="52"/>
                </a:cxn>
                <a:cxn ang="0">
                  <a:pos x="68" y="32"/>
                </a:cxn>
                <a:cxn ang="0">
                  <a:pos x="68" y="0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invGray">
            <a:xfrm>
              <a:off x="4255" y="3243"/>
              <a:ext cx="311" cy="21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0" y="37"/>
                </a:cxn>
                <a:cxn ang="0">
                  <a:pos x="28" y="49"/>
                </a:cxn>
                <a:cxn ang="0">
                  <a:pos x="84" y="89"/>
                </a:cxn>
                <a:cxn ang="0">
                  <a:pos x="120" y="113"/>
                </a:cxn>
                <a:cxn ang="0">
                  <a:pos x="132" y="121"/>
                </a:cxn>
                <a:cxn ang="0">
                  <a:pos x="136" y="169"/>
                </a:cxn>
                <a:cxn ang="0">
                  <a:pos x="116" y="201"/>
                </a:cxn>
                <a:cxn ang="0">
                  <a:pos x="136" y="197"/>
                </a:cxn>
                <a:cxn ang="0">
                  <a:pos x="148" y="189"/>
                </a:cxn>
                <a:cxn ang="0">
                  <a:pos x="160" y="201"/>
                </a:cxn>
                <a:cxn ang="0">
                  <a:pos x="184" y="217"/>
                </a:cxn>
                <a:cxn ang="0">
                  <a:pos x="208" y="233"/>
                </a:cxn>
                <a:cxn ang="0">
                  <a:pos x="240" y="221"/>
                </a:cxn>
                <a:cxn ang="0">
                  <a:pos x="248" y="197"/>
                </a:cxn>
                <a:cxn ang="0">
                  <a:pos x="268" y="201"/>
                </a:cxn>
                <a:cxn ang="0">
                  <a:pos x="292" y="209"/>
                </a:cxn>
                <a:cxn ang="0">
                  <a:pos x="340" y="281"/>
                </a:cxn>
                <a:cxn ang="0">
                  <a:pos x="356" y="277"/>
                </a:cxn>
                <a:cxn ang="0">
                  <a:pos x="352" y="253"/>
                </a:cxn>
                <a:cxn ang="0">
                  <a:pos x="316" y="197"/>
                </a:cxn>
                <a:cxn ang="0">
                  <a:pos x="360" y="173"/>
                </a:cxn>
                <a:cxn ang="0">
                  <a:pos x="408" y="145"/>
                </a:cxn>
                <a:cxn ang="0">
                  <a:pos x="409" y="120"/>
                </a:cxn>
                <a:cxn ang="0">
                  <a:pos x="367" y="138"/>
                </a:cxn>
                <a:cxn ang="0">
                  <a:pos x="308" y="137"/>
                </a:cxn>
                <a:cxn ang="0">
                  <a:pos x="264" y="97"/>
                </a:cxn>
                <a:cxn ang="0">
                  <a:pos x="180" y="61"/>
                </a:cxn>
                <a:cxn ang="0">
                  <a:pos x="132" y="33"/>
                </a:cxn>
                <a:cxn ang="0">
                  <a:pos x="92" y="41"/>
                </a:cxn>
                <a:cxn ang="0">
                  <a:pos x="76" y="57"/>
                </a:cxn>
                <a:cxn ang="0">
                  <a:pos x="56" y="17"/>
                </a:cxn>
                <a:cxn ang="0">
                  <a:pos x="0" y="1"/>
                </a:cxn>
              </a:cxnLst>
              <a:rect l="0" t="0" r="r" b="b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invGray">
            <a:xfrm>
              <a:off x="4485" y="4013"/>
              <a:ext cx="45" cy="58"/>
            </a:xfrm>
            <a:custGeom>
              <a:avLst/>
              <a:gdLst/>
              <a:ahLst/>
              <a:cxnLst>
                <a:cxn ang="0">
                  <a:pos x="32" y="18"/>
                </a:cxn>
                <a:cxn ang="0">
                  <a:pos x="0" y="18"/>
                </a:cxn>
                <a:cxn ang="0">
                  <a:pos x="20" y="42"/>
                </a:cxn>
                <a:cxn ang="0">
                  <a:pos x="28" y="66"/>
                </a:cxn>
                <a:cxn ang="0">
                  <a:pos x="32" y="78"/>
                </a:cxn>
                <a:cxn ang="0">
                  <a:pos x="60" y="50"/>
                </a:cxn>
                <a:cxn ang="0">
                  <a:pos x="32" y="18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invGray">
            <a:xfrm>
              <a:off x="4621" y="3923"/>
              <a:ext cx="164" cy="85"/>
            </a:xfrm>
            <a:custGeom>
              <a:avLst/>
              <a:gdLst/>
              <a:ahLst/>
              <a:cxnLst>
                <a:cxn ang="0">
                  <a:pos x="47" y="73"/>
                </a:cxn>
                <a:cxn ang="0">
                  <a:pos x="39" y="61"/>
                </a:cxn>
                <a:cxn ang="0">
                  <a:pos x="15" y="69"/>
                </a:cxn>
                <a:cxn ang="0">
                  <a:pos x="39" y="113"/>
                </a:cxn>
                <a:cxn ang="0">
                  <a:pos x="123" y="89"/>
                </a:cxn>
                <a:cxn ang="0">
                  <a:pos x="147" y="73"/>
                </a:cxn>
                <a:cxn ang="0">
                  <a:pos x="171" y="65"/>
                </a:cxn>
                <a:cxn ang="0">
                  <a:pos x="219" y="19"/>
                </a:cxn>
                <a:cxn ang="0">
                  <a:pos x="210" y="0"/>
                </a:cxn>
                <a:cxn ang="0">
                  <a:pos x="179" y="17"/>
                </a:cxn>
                <a:cxn ang="0">
                  <a:pos x="107" y="41"/>
                </a:cxn>
                <a:cxn ang="0">
                  <a:pos x="83" y="45"/>
                </a:cxn>
                <a:cxn ang="0">
                  <a:pos x="59" y="53"/>
                </a:cxn>
                <a:cxn ang="0">
                  <a:pos x="47" y="73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invGray">
            <a:xfrm>
              <a:off x="4791" y="3873"/>
              <a:ext cx="104" cy="92"/>
            </a:xfrm>
            <a:custGeom>
              <a:avLst/>
              <a:gdLst/>
              <a:ahLst/>
              <a:cxnLst>
                <a:cxn ang="0">
                  <a:pos x="12" y="60"/>
                </a:cxn>
                <a:cxn ang="0">
                  <a:pos x="8" y="84"/>
                </a:cxn>
                <a:cxn ang="0">
                  <a:pos x="0" y="108"/>
                </a:cxn>
                <a:cxn ang="0">
                  <a:pos x="36" y="116"/>
                </a:cxn>
                <a:cxn ang="0">
                  <a:pos x="52" y="96"/>
                </a:cxn>
                <a:cxn ang="0">
                  <a:pos x="124" y="68"/>
                </a:cxn>
                <a:cxn ang="0">
                  <a:pos x="136" y="44"/>
                </a:cxn>
                <a:cxn ang="0">
                  <a:pos x="112" y="28"/>
                </a:cxn>
                <a:cxn ang="0">
                  <a:pos x="100" y="20"/>
                </a:cxn>
                <a:cxn ang="0">
                  <a:pos x="64" y="12"/>
                </a:cxn>
                <a:cxn ang="0">
                  <a:pos x="52" y="36"/>
                </a:cxn>
                <a:cxn ang="0">
                  <a:pos x="12" y="60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invGray">
            <a:xfrm>
              <a:off x="4846" y="3832"/>
              <a:ext cx="37" cy="26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8" y="11"/>
                </a:cxn>
                <a:cxn ang="0">
                  <a:pos x="24" y="35"/>
                </a:cxn>
                <a:cxn ang="0">
                  <a:pos x="39" y="26"/>
                </a:cxn>
                <a:cxn ang="0">
                  <a:pos x="29" y="0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invGray">
            <a:xfrm>
              <a:off x="3123" y="3346"/>
              <a:ext cx="123" cy="201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104" y="28"/>
                </a:cxn>
                <a:cxn ang="0">
                  <a:pos x="88" y="64"/>
                </a:cxn>
                <a:cxn ang="0">
                  <a:pos x="36" y="84"/>
                </a:cxn>
                <a:cxn ang="0">
                  <a:pos x="28" y="96"/>
                </a:cxn>
                <a:cxn ang="0">
                  <a:pos x="16" y="100"/>
                </a:cxn>
                <a:cxn ang="0">
                  <a:pos x="20" y="132"/>
                </a:cxn>
                <a:cxn ang="0">
                  <a:pos x="28" y="156"/>
                </a:cxn>
                <a:cxn ang="0">
                  <a:pos x="0" y="200"/>
                </a:cxn>
                <a:cxn ang="0">
                  <a:pos x="28" y="260"/>
                </a:cxn>
                <a:cxn ang="0">
                  <a:pos x="52" y="268"/>
                </a:cxn>
                <a:cxn ang="0">
                  <a:pos x="88" y="216"/>
                </a:cxn>
                <a:cxn ang="0">
                  <a:pos x="104" y="192"/>
                </a:cxn>
                <a:cxn ang="0">
                  <a:pos x="128" y="116"/>
                </a:cxn>
                <a:cxn ang="0">
                  <a:pos x="140" y="76"/>
                </a:cxn>
                <a:cxn ang="0">
                  <a:pos x="164" y="72"/>
                </a:cxn>
                <a:cxn ang="0">
                  <a:pos x="128" y="0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invGray">
            <a:xfrm>
              <a:off x="3655" y="3034"/>
              <a:ext cx="49" cy="61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5" y="60"/>
                </a:cxn>
                <a:cxn ang="0">
                  <a:pos x="29" y="76"/>
                </a:cxn>
                <a:cxn ang="0">
                  <a:pos x="41" y="80"/>
                </a:cxn>
                <a:cxn ang="0">
                  <a:pos x="57" y="76"/>
                </a:cxn>
                <a:cxn ang="0">
                  <a:pos x="29" y="0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invGray">
            <a:xfrm>
              <a:off x="3988" y="3100"/>
              <a:ext cx="111" cy="183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60" y="84"/>
                </a:cxn>
                <a:cxn ang="0">
                  <a:pos x="36" y="92"/>
                </a:cxn>
                <a:cxn ang="0">
                  <a:pos x="12" y="108"/>
                </a:cxn>
                <a:cxn ang="0">
                  <a:pos x="40" y="188"/>
                </a:cxn>
                <a:cxn ang="0">
                  <a:pos x="52" y="224"/>
                </a:cxn>
                <a:cxn ang="0">
                  <a:pos x="60" y="236"/>
                </a:cxn>
                <a:cxn ang="0">
                  <a:pos x="84" y="244"/>
                </a:cxn>
                <a:cxn ang="0">
                  <a:pos x="96" y="196"/>
                </a:cxn>
                <a:cxn ang="0">
                  <a:pos x="124" y="168"/>
                </a:cxn>
                <a:cxn ang="0">
                  <a:pos x="112" y="68"/>
                </a:cxn>
                <a:cxn ang="0">
                  <a:pos x="140" y="48"/>
                </a:cxn>
                <a:cxn ang="0">
                  <a:pos x="112" y="20"/>
                </a:cxn>
                <a:cxn ang="0">
                  <a:pos x="96" y="0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invGray">
            <a:xfrm>
              <a:off x="3894" y="3043"/>
              <a:ext cx="72" cy="137"/>
            </a:xfrm>
            <a:custGeom>
              <a:avLst/>
              <a:gdLst/>
              <a:ahLst/>
              <a:cxnLst>
                <a:cxn ang="0">
                  <a:pos x="48" y="2"/>
                </a:cxn>
                <a:cxn ang="0">
                  <a:pos x="51" y="35"/>
                </a:cxn>
                <a:cxn ang="0">
                  <a:pos x="60" y="62"/>
                </a:cxn>
                <a:cxn ang="0">
                  <a:pos x="62" y="92"/>
                </a:cxn>
                <a:cxn ang="0">
                  <a:pos x="68" y="105"/>
                </a:cxn>
                <a:cxn ang="0">
                  <a:pos x="71" y="126"/>
                </a:cxn>
                <a:cxn ang="0">
                  <a:pos x="57" y="93"/>
                </a:cxn>
                <a:cxn ang="0">
                  <a:pos x="35" y="78"/>
                </a:cxn>
                <a:cxn ang="0">
                  <a:pos x="5" y="83"/>
                </a:cxn>
                <a:cxn ang="0">
                  <a:pos x="8" y="102"/>
                </a:cxn>
                <a:cxn ang="0">
                  <a:pos x="41" y="114"/>
                </a:cxn>
                <a:cxn ang="0">
                  <a:pos x="57" y="135"/>
                </a:cxn>
                <a:cxn ang="0">
                  <a:pos x="71" y="135"/>
                </a:cxn>
                <a:cxn ang="0">
                  <a:pos x="78" y="150"/>
                </a:cxn>
                <a:cxn ang="0">
                  <a:pos x="96" y="179"/>
                </a:cxn>
                <a:cxn ang="0">
                  <a:pos x="81" y="126"/>
                </a:cxn>
                <a:cxn ang="0">
                  <a:pos x="80" y="93"/>
                </a:cxn>
                <a:cxn ang="0">
                  <a:pos x="71" y="63"/>
                </a:cxn>
                <a:cxn ang="0">
                  <a:pos x="63" y="41"/>
                </a:cxn>
                <a:cxn ang="0">
                  <a:pos x="57" y="20"/>
                </a:cxn>
                <a:cxn ang="0">
                  <a:pos x="48" y="2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invGray">
            <a:xfrm>
              <a:off x="3943" y="3153"/>
              <a:ext cx="40" cy="13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25"/>
                </a:cxn>
                <a:cxn ang="0">
                  <a:pos x="9" y="54"/>
                </a:cxn>
                <a:cxn ang="0">
                  <a:pos x="18" y="94"/>
                </a:cxn>
                <a:cxn ang="0">
                  <a:pos x="34" y="129"/>
                </a:cxn>
                <a:cxn ang="0">
                  <a:pos x="54" y="175"/>
                </a:cxn>
                <a:cxn ang="0">
                  <a:pos x="40" y="115"/>
                </a:cxn>
                <a:cxn ang="0">
                  <a:pos x="34" y="93"/>
                </a:cxn>
                <a:cxn ang="0">
                  <a:pos x="28" y="61"/>
                </a:cxn>
                <a:cxn ang="0">
                  <a:pos x="25" y="46"/>
                </a:cxn>
                <a:cxn ang="0">
                  <a:pos x="16" y="37"/>
                </a:cxn>
                <a:cxn ang="0">
                  <a:pos x="6" y="0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invGray">
            <a:xfrm>
              <a:off x="3988" y="3290"/>
              <a:ext cx="65" cy="5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34"/>
                </a:cxn>
                <a:cxn ang="0">
                  <a:pos x="23" y="43"/>
                </a:cxn>
                <a:cxn ang="0">
                  <a:pos x="48" y="49"/>
                </a:cxn>
                <a:cxn ang="0">
                  <a:pos x="62" y="57"/>
                </a:cxn>
                <a:cxn ang="0">
                  <a:pos x="74" y="66"/>
                </a:cxn>
                <a:cxn ang="0">
                  <a:pos x="86" y="69"/>
                </a:cxn>
                <a:cxn ang="0">
                  <a:pos x="72" y="39"/>
                </a:cxn>
                <a:cxn ang="0">
                  <a:pos x="63" y="22"/>
                </a:cxn>
                <a:cxn ang="0">
                  <a:pos x="36" y="24"/>
                </a:cxn>
                <a:cxn ang="0">
                  <a:pos x="24" y="19"/>
                </a:cxn>
                <a:cxn ang="0">
                  <a:pos x="6" y="0"/>
                </a:cxn>
                <a:cxn ang="0">
                  <a:pos x="2" y="0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invGray">
            <a:xfrm>
              <a:off x="4092" y="3195"/>
              <a:ext cx="83" cy="117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75" y="10"/>
                </a:cxn>
                <a:cxn ang="0">
                  <a:pos x="23" y="15"/>
                </a:cxn>
                <a:cxn ang="0">
                  <a:pos x="14" y="33"/>
                </a:cxn>
                <a:cxn ang="0">
                  <a:pos x="11" y="61"/>
                </a:cxn>
                <a:cxn ang="0">
                  <a:pos x="14" y="75"/>
                </a:cxn>
                <a:cxn ang="0">
                  <a:pos x="3" y="88"/>
                </a:cxn>
                <a:cxn ang="0">
                  <a:pos x="14" y="109"/>
                </a:cxn>
                <a:cxn ang="0">
                  <a:pos x="23" y="124"/>
                </a:cxn>
                <a:cxn ang="0">
                  <a:pos x="15" y="144"/>
                </a:cxn>
                <a:cxn ang="0">
                  <a:pos x="24" y="156"/>
                </a:cxn>
                <a:cxn ang="0">
                  <a:pos x="42" y="144"/>
                </a:cxn>
                <a:cxn ang="0">
                  <a:pos x="50" y="93"/>
                </a:cxn>
                <a:cxn ang="0">
                  <a:pos x="56" y="126"/>
                </a:cxn>
                <a:cxn ang="0">
                  <a:pos x="65" y="145"/>
                </a:cxn>
                <a:cxn ang="0">
                  <a:pos x="62" y="112"/>
                </a:cxn>
                <a:cxn ang="0">
                  <a:pos x="72" y="73"/>
                </a:cxn>
                <a:cxn ang="0">
                  <a:pos x="69" y="51"/>
                </a:cxn>
                <a:cxn ang="0">
                  <a:pos x="54" y="60"/>
                </a:cxn>
                <a:cxn ang="0">
                  <a:pos x="35" y="54"/>
                </a:cxn>
                <a:cxn ang="0">
                  <a:pos x="41" y="36"/>
                </a:cxn>
                <a:cxn ang="0">
                  <a:pos x="62" y="34"/>
                </a:cxn>
                <a:cxn ang="0">
                  <a:pos x="78" y="39"/>
                </a:cxn>
                <a:cxn ang="0">
                  <a:pos x="98" y="30"/>
                </a:cxn>
                <a:cxn ang="0">
                  <a:pos x="111" y="13"/>
                </a:cxn>
                <a:cxn ang="0">
                  <a:pos x="98" y="0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invGray">
            <a:xfrm>
              <a:off x="4064" y="2777"/>
              <a:ext cx="22" cy="7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6"/>
                </a:cxn>
                <a:cxn ang="0">
                  <a:pos x="6" y="37"/>
                </a:cxn>
                <a:cxn ang="0">
                  <a:pos x="1" y="61"/>
                </a:cxn>
                <a:cxn ang="0">
                  <a:pos x="16" y="94"/>
                </a:cxn>
                <a:cxn ang="0">
                  <a:pos x="30" y="82"/>
                </a:cxn>
                <a:cxn ang="0">
                  <a:pos x="22" y="61"/>
                </a:cxn>
                <a:cxn ang="0">
                  <a:pos x="12" y="0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invGray">
            <a:xfrm>
              <a:off x="4078" y="2896"/>
              <a:ext cx="61" cy="11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0" y="20"/>
                </a:cxn>
                <a:cxn ang="0">
                  <a:pos x="8" y="49"/>
                </a:cxn>
                <a:cxn ang="0">
                  <a:pos x="6" y="107"/>
                </a:cxn>
                <a:cxn ang="0">
                  <a:pos x="17" y="103"/>
                </a:cxn>
                <a:cxn ang="0">
                  <a:pos x="20" y="115"/>
                </a:cxn>
                <a:cxn ang="0">
                  <a:pos x="29" y="122"/>
                </a:cxn>
                <a:cxn ang="0">
                  <a:pos x="38" y="140"/>
                </a:cxn>
                <a:cxn ang="0">
                  <a:pos x="48" y="128"/>
                </a:cxn>
                <a:cxn ang="0">
                  <a:pos x="65" y="134"/>
                </a:cxn>
                <a:cxn ang="0">
                  <a:pos x="63" y="109"/>
                </a:cxn>
                <a:cxn ang="0">
                  <a:pos x="48" y="104"/>
                </a:cxn>
                <a:cxn ang="0">
                  <a:pos x="39" y="91"/>
                </a:cxn>
                <a:cxn ang="0">
                  <a:pos x="33" y="73"/>
                </a:cxn>
                <a:cxn ang="0">
                  <a:pos x="41" y="53"/>
                </a:cxn>
                <a:cxn ang="0">
                  <a:pos x="35" y="35"/>
                </a:cxn>
                <a:cxn ang="0">
                  <a:pos x="42" y="20"/>
                </a:cxn>
                <a:cxn ang="0">
                  <a:pos x="29" y="4"/>
                </a:cxn>
                <a:cxn ang="0">
                  <a:pos x="18" y="7"/>
                </a:cxn>
                <a:cxn ang="0">
                  <a:pos x="12" y="2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invGray">
            <a:xfrm>
              <a:off x="4121" y="3052"/>
              <a:ext cx="64" cy="79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44" y="18"/>
                </a:cxn>
                <a:cxn ang="0">
                  <a:pos x="32" y="30"/>
                </a:cxn>
                <a:cxn ang="0">
                  <a:pos x="16" y="35"/>
                </a:cxn>
                <a:cxn ang="0">
                  <a:pos x="8" y="48"/>
                </a:cxn>
                <a:cxn ang="0">
                  <a:pos x="4" y="74"/>
                </a:cxn>
                <a:cxn ang="0">
                  <a:pos x="13" y="71"/>
                </a:cxn>
                <a:cxn ang="0">
                  <a:pos x="25" y="62"/>
                </a:cxn>
                <a:cxn ang="0">
                  <a:pos x="34" y="69"/>
                </a:cxn>
                <a:cxn ang="0">
                  <a:pos x="58" y="99"/>
                </a:cxn>
                <a:cxn ang="0">
                  <a:pos x="71" y="72"/>
                </a:cxn>
                <a:cxn ang="0">
                  <a:pos x="85" y="68"/>
                </a:cxn>
                <a:cxn ang="0">
                  <a:pos x="74" y="39"/>
                </a:cxn>
                <a:cxn ang="0">
                  <a:pos x="52" y="0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invGray">
            <a:xfrm>
              <a:off x="4197" y="3193"/>
              <a:ext cx="29" cy="49"/>
            </a:xfrm>
            <a:custGeom>
              <a:avLst/>
              <a:gdLst/>
              <a:ahLst/>
              <a:cxnLst>
                <a:cxn ang="0">
                  <a:pos x="6" y="27"/>
                </a:cxn>
                <a:cxn ang="0">
                  <a:pos x="26" y="66"/>
                </a:cxn>
                <a:cxn ang="0">
                  <a:pos x="30" y="52"/>
                </a:cxn>
                <a:cxn ang="0">
                  <a:pos x="38" y="40"/>
                </a:cxn>
                <a:cxn ang="0">
                  <a:pos x="30" y="25"/>
                </a:cxn>
                <a:cxn ang="0">
                  <a:pos x="20" y="13"/>
                </a:cxn>
                <a:cxn ang="0">
                  <a:pos x="11" y="1"/>
                </a:cxn>
                <a:cxn ang="0">
                  <a:pos x="2" y="12"/>
                </a:cxn>
                <a:cxn ang="0">
                  <a:pos x="6" y="2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invGray">
            <a:xfrm>
              <a:off x="4181" y="3275"/>
              <a:ext cx="18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3"/>
                </a:cxn>
                <a:cxn ang="0">
                  <a:pos x="24" y="11"/>
                </a:cxn>
                <a:cxn ang="0">
                  <a:pos x="0" y="0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invGray">
            <a:xfrm>
              <a:off x="4208" y="3265"/>
              <a:ext cx="45" cy="37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8"/>
                </a:cxn>
                <a:cxn ang="0">
                  <a:pos x="28" y="33"/>
                </a:cxn>
                <a:cxn ang="0">
                  <a:pos x="42" y="46"/>
                </a:cxn>
                <a:cxn ang="0">
                  <a:pos x="60" y="42"/>
                </a:cxn>
                <a:cxn ang="0">
                  <a:pos x="49" y="24"/>
                </a:cxn>
                <a:cxn ang="0">
                  <a:pos x="28" y="3"/>
                </a:cxn>
                <a:cxn ang="0">
                  <a:pos x="19" y="16"/>
                </a:cxn>
                <a:cxn ang="0">
                  <a:pos x="9" y="0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invGray">
            <a:xfrm>
              <a:off x="4277" y="3335"/>
              <a:ext cx="24" cy="3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0" y="11"/>
                </a:cxn>
                <a:cxn ang="0">
                  <a:pos x="12" y="32"/>
                </a:cxn>
                <a:cxn ang="0">
                  <a:pos x="24" y="36"/>
                </a:cxn>
                <a:cxn ang="0">
                  <a:pos x="28" y="0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invGray">
            <a:xfrm>
              <a:off x="4544" y="3293"/>
              <a:ext cx="46" cy="4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4"/>
                </a:cxn>
                <a:cxn ang="0">
                  <a:pos x="24" y="35"/>
                </a:cxn>
                <a:cxn ang="0">
                  <a:pos x="36" y="54"/>
                </a:cxn>
                <a:cxn ang="0">
                  <a:pos x="46" y="63"/>
                </a:cxn>
                <a:cxn ang="0">
                  <a:pos x="61" y="56"/>
                </a:cxn>
                <a:cxn ang="0">
                  <a:pos x="33" y="17"/>
                </a:cxn>
                <a:cxn ang="0">
                  <a:pos x="7" y="0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invGray">
            <a:xfrm>
              <a:off x="4147" y="3352"/>
              <a:ext cx="46" cy="50"/>
            </a:xfrm>
            <a:custGeom>
              <a:avLst/>
              <a:gdLst/>
              <a:ahLst/>
              <a:cxnLst>
                <a:cxn ang="0">
                  <a:pos x="28" y="7"/>
                </a:cxn>
                <a:cxn ang="0">
                  <a:pos x="30" y="34"/>
                </a:cxn>
                <a:cxn ang="0">
                  <a:pos x="16" y="43"/>
                </a:cxn>
                <a:cxn ang="0">
                  <a:pos x="22" y="67"/>
                </a:cxn>
                <a:cxn ang="0">
                  <a:pos x="48" y="58"/>
                </a:cxn>
                <a:cxn ang="0">
                  <a:pos x="60" y="47"/>
                </a:cxn>
                <a:cxn ang="0">
                  <a:pos x="51" y="28"/>
                </a:cxn>
                <a:cxn ang="0">
                  <a:pos x="57" y="14"/>
                </a:cxn>
                <a:cxn ang="0">
                  <a:pos x="55" y="2"/>
                </a:cxn>
                <a:cxn ang="0">
                  <a:pos x="46" y="4"/>
                </a:cxn>
                <a:cxn ang="0">
                  <a:pos x="51" y="5"/>
                </a:cxn>
                <a:cxn ang="0">
                  <a:pos x="49" y="16"/>
                </a:cxn>
                <a:cxn ang="0">
                  <a:pos x="43" y="23"/>
                </a:cxn>
                <a:cxn ang="0">
                  <a:pos x="28" y="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invGray">
            <a:xfrm>
              <a:off x="4098" y="3371"/>
              <a:ext cx="32" cy="27"/>
            </a:xfrm>
            <a:custGeom>
              <a:avLst/>
              <a:gdLst/>
              <a:ahLst/>
              <a:cxnLst>
                <a:cxn ang="0">
                  <a:pos x="21" y="3"/>
                </a:cxn>
                <a:cxn ang="0">
                  <a:pos x="6" y="6"/>
                </a:cxn>
                <a:cxn ang="0">
                  <a:pos x="33" y="36"/>
                </a:cxn>
                <a:cxn ang="0">
                  <a:pos x="42" y="30"/>
                </a:cxn>
                <a:cxn ang="0">
                  <a:pos x="21" y="3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invGray">
            <a:xfrm>
              <a:off x="4077" y="3342"/>
              <a:ext cx="24" cy="31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26"/>
                </a:cxn>
                <a:cxn ang="0">
                  <a:pos x="16" y="24"/>
                </a:cxn>
                <a:cxn ang="0">
                  <a:pos x="19" y="29"/>
                </a:cxn>
                <a:cxn ang="0">
                  <a:pos x="16" y="35"/>
                </a:cxn>
                <a:cxn ang="0">
                  <a:pos x="30" y="21"/>
                </a:cxn>
                <a:cxn ang="0">
                  <a:pos x="24" y="9"/>
                </a:cxn>
                <a:cxn ang="0">
                  <a:pos x="21" y="0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invGray">
            <a:xfrm>
              <a:off x="4111" y="3353"/>
              <a:ext cx="34" cy="24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7"/>
                </a:cxn>
                <a:cxn ang="0">
                  <a:pos x="27" y="31"/>
                </a:cxn>
                <a:cxn ang="0">
                  <a:pos x="45" y="24"/>
                </a:cxn>
                <a:cxn ang="0">
                  <a:pos x="22" y="10"/>
                </a:cxn>
                <a:cxn ang="0">
                  <a:pos x="21" y="0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invGray">
            <a:xfrm>
              <a:off x="4062" y="3021"/>
              <a:ext cx="27" cy="5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1" y="15"/>
                </a:cxn>
                <a:cxn ang="0">
                  <a:pos x="9" y="36"/>
                </a:cxn>
                <a:cxn ang="0">
                  <a:pos x="0" y="59"/>
                </a:cxn>
                <a:cxn ang="0">
                  <a:pos x="8" y="74"/>
                </a:cxn>
                <a:cxn ang="0">
                  <a:pos x="20" y="59"/>
                </a:cxn>
                <a:cxn ang="0">
                  <a:pos x="35" y="32"/>
                </a:cxn>
                <a:cxn ang="0">
                  <a:pos x="30" y="0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invGray">
            <a:xfrm>
              <a:off x="4113" y="3012"/>
              <a:ext cx="19" cy="55"/>
            </a:xfrm>
            <a:custGeom>
              <a:avLst/>
              <a:gdLst/>
              <a:ahLst/>
              <a:cxnLst>
                <a:cxn ang="0">
                  <a:pos x="13" y="7"/>
                </a:cxn>
                <a:cxn ang="0">
                  <a:pos x="4" y="8"/>
                </a:cxn>
                <a:cxn ang="0">
                  <a:pos x="0" y="22"/>
                </a:cxn>
                <a:cxn ang="0">
                  <a:pos x="15" y="41"/>
                </a:cxn>
                <a:cxn ang="0">
                  <a:pos x="25" y="56"/>
                </a:cxn>
                <a:cxn ang="0">
                  <a:pos x="16" y="20"/>
                </a:cxn>
                <a:cxn ang="0">
                  <a:pos x="13" y="7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invGray">
            <a:xfrm>
              <a:off x="4135" y="2995"/>
              <a:ext cx="10" cy="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" y="10"/>
                </a:cxn>
                <a:cxn ang="0">
                  <a:pos x="11" y="25"/>
                </a:cxn>
                <a:cxn ang="0">
                  <a:pos x="11" y="0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invGray">
            <a:xfrm>
              <a:off x="4145" y="3007"/>
              <a:ext cx="21" cy="4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1" y="14"/>
                </a:cxn>
                <a:cxn ang="0">
                  <a:pos x="20" y="21"/>
                </a:cxn>
                <a:cxn ang="0">
                  <a:pos x="8" y="39"/>
                </a:cxn>
                <a:cxn ang="0">
                  <a:pos x="0" y="56"/>
                </a:cxn>
                <a:cxn ang="0">
                  <a:pos x="11" y="57"/>
                </a:cxn>
                <a:cxn ang="0">
                  <a:pos x="26" y="26"/>
                </a:cxn>
                <a:cxn ang="0">
                  <a:pos x="5" y="0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invGray">
            <a:xfrm>
              <a:off x="3876" y="3076"/>
              <a:ext cx="12" cy="27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0" y="7"/>
                </a:cxn>
                <a:cxn ang="0">
                  <a:pos x="8" y="22"/>
                </a:cxn>
                <a:cxn ang="0">
                  <a:pos x="14" y="3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invGray">
            <a:xfrm>
              <a:off x="3866" y="3053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invGray">
            <a:xfrm>
              <a:off x="3862" y="3035"/>
              <a:ext cx="12" cy="14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0" y="10"/>
                </a:cxn>
                <a:cxn ang="0">
                  <a:pos x="12" y="19"/>
                </a:cxn>
                <a:cxn ang="0">
                  <a:pos x="10" y="5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invGray">
            <a:xfrm>
              <a:off x="3850" y="2995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invGray">
            <a:xfrm>
              <a:off x="3852" y="3020"/>
              <a:ext cx="16" cy="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9" y="18"/>
                </a:cxn>
                <a:cxn ang="0">
                  <a:pos x="14" y="6"/>
                </a:cxn>
                <a:cxn ang="0">
                  <a:pos x="13" y="0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invGray">
            <a:xfrm>
              <a:off x="4688" y="3643"/>
              <a:ext cx="45" cy="60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3" y="18"/>
                </a:cxn>
                <a:cxn ang="0">
                  <a:pos x="15" y="39"/>
                </a:cxn>
                <a:cxn ang="0">
                  <a:pos x="27" y="54"/>
                </a:cxn>
                <a:cxn ang="0">
                  <a:pos x="40" y="63"/>
                </a:cxn>
                <a:cxn ang="0">
                  <a:pos x="51" y="81"/>
                </a:cxn>
                <a:cxn ang="0">
                  <a:pos x="52" y="57"/>
                </a:cxn>
                <a:cxn ang="0">
                  <a:pos x="43" y="37"/>
                </a:cxn>
                <a:cxn ang="0">
                  <a:pos x="25" y="18"/>
                </a:cxn>
                <a:cxn ang="0">
                  <a:pos x="10" y="7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invGray">
            <a:xfrm>
              <a:off x="4919" y="3594"/>
              <a:ext cx="53" cy="46"/>
            </a:xfrm>
            <a:custGeom>
              <a:avLst/>
              <a:gdLst/>
              <a:ahLst/>
              <a:cxnLst>
                <a:cxn ang="0">
                  <a:pos x="28" y="23"/>
                </a:cxn>
                <a:cxn ang="0">
                  <a:pos x="13" y="32"/>
                </a:cxn>
                <a:cxn ang="0">
                  <a:pos x="1" y="44"/>
                </a:cxn>
                <a:cxn ang="0">
                  <a:pos x="13" y="59"/>
                </a:cxn>
                <a:cxn ang="0">
                  <a:pos x="28" y="44"/>
                </a:cxn>
                <a:cxn ang="0">
                  <a:pos x="40" y="23"/>
                </a:cxn>
                <a:cxn ang="0">
                  <a:pos x="55" y="0"/>
                </a:cxn>
                <a:cxn ang="0">
                  <a:pos x="71" y="11"/>
                </a:cxn>
                <a:cxn ang="0">
                  <a:pos x="35" y="23"/>
                </a:cxn>
                <a:cxn ang="0">
                  <a:pos x="28" y="23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invGray">
            <a:xfrm>
              <a:off x="4759" y="3569"/>
              <a:ext cx="17" cy="23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4"/>
                </a:cxn>
                <a:cxn ang="0">
                  <a:pos x="12" y="30"/>
                </a:cxn>
                <a:cxn ang="0">
                  <a:pos x="9" y="0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invGray">
            <a:xfrm>
              <a:off x="4751" y="3547"/>
              <a:ext cx="20" cy="1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14"/>
                </a:cxn>
                <a:cxn ang="0">
                  <a:pos x="21" y="20"/>
                </a:cxn>
                <a:cxn ang="0">
                  <a:pos x="19" y="0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invGray">
            <a:xfrm>
              <a:off x="4598" y="3353"/>
              <a:ext cx="24" cy="3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0" y="11"/>
                </a:cxn>
                <a:cxn ang="0">
                  <a:pos x="12" y="32"/>
                </a:cxn>
                <a:cxn ang="0">
                  <a:pos x="24" y="36"/>
                </a:cxn>
                <a:cxn ang="0">
                  <a:pos x="28" y="0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invGray">
            <a:xfrm>
              <a:off x="4632" y="3396"/>
              <a:ext cx="26" cy="3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10" y="9"/>
                </a:cxn>
                <a:cxn ang="0">
                  <a:pos x="14" y="32"/>
                </a:cxn>
                <a:cxn ang="0">
                  <a:pos x="26" y="36"/>
                </a:cxn>
                <a:cxn ang="0">
                  <a:pos x="30" y="0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invGray">
            <a:xfrm>
              <a:off x="4659" y="3459"/>
              <a:ext cx="28" cy="28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10" y="2"/>
                </a:cxn>
                <a:cxn ang="0">
                  <a:pos x="14" y="25"/>
                </a:cxn>
                <a:cxn ang="0">
                  <a:pos x="26" y="29"/>
                </a:cxn>
                <a:cxn ang="0">
                  <a:pos x="34" y="2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9" name="Freeform 79"/>
            <p:cNvSpPr>
              <a:spLocks/>
            </p:cNvSpPr>
            <p:nvPr/>
          </p:nvSpPr>
          <p:spPr bwMode="invGray">
            <a:xfrm>
              <a:off x="4693" y="3449"/>
              <a:ext cx="28" cy="26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10" y="2"/>
                </a:cxn>
                <a:cxn ang="0">
                  <a:pos x="16" y="22"/>
                </a:cxn>
                <a:cxn ang="0">
                  <a:pos x="27" y="22"/>
                </a:cxn>
                <a:cxn ang="0">
                  <a:pos x="34" y="2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0" name="Freeform 80"/>
            <p:cNvSpPr>
              <a:spLocks/>
            </p:cNvSpPr>
            <p:nvPr/>
          </p:nvSpPr>
          <p:spPr bwMode="invGray">
            <a:xfrm>
              <a:off x="4683" y="3413"/>
              <a:ext cx="26" cy="20"/>
            </a:xfrm>
            <a:custGeom>
              <a:avLst/>
              <a:gdLst/>
              <a:ahLst/>
              <a:cxnLst>
                <a:cxn ang="0">
                  <a:pos x="31" y="1"/>
                </a:cxn>
                <a:cxn ang="0">
                  <a:pos x="10" y="2"/>
                </a:cxn>
                <a:cxn ang="0">
                  <a:pos x="13" y="15"/>
                </a:cxn>
                <a:cxn ang="0">
                  <a:pos x="25" y="19"/>
                </a:cxn>
                <a:cxn ang="0">
                  <a:pos x="31" y="1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1" name="Freeform 81"/>
            <p:cNvSpPr>
              <a:spLocks/>
            </p:cNvSpPr>
            <p:nvPr/>
          </p:nvSpPr>
          <p:spPr bwMode="invGray">
            <a:xfrm>
              <a:off x="4657" y="3388"/>
              <a:ext cx="26" cy="35"/>
            </a:xfrm>
            <a:custGeom>
              <a:avLst/>
              <a:gdLst/>
              <a:ahLst/>
              <a:cxnLst>
                <a:cxn ang="0">
                  <a:pos x="28" y="16"/>
                </a:cxn>
                <a:cxn ang="0">
                  <a:pos x="19" y="2"/>
                </a:cxn>
                <a:cxn ang="0">
                  <a:pos x="10" y="25"/>
                </a:cxn>
                <a:cxn ang="0">
                  <a:pos x="19" y="35"/>
                </a:cxn>
                <a:cxn ang="0">
                  <a:pos x="27" y="29"/>
                </a:cxn>
                <a:cxn ang="0">
                  <a:pos x="28" y="16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2" name="Freeform 82"/>
            <p:cNvSpPr>
              <a:spLocks/>
            </p:cNvSpPr>
            <p:nvPr/>
          </p:nvSpPr>
          <p:spPr bwMode="invGray">
            <a:xfrm>
              <a:off x="4625" y="3372"/>
              <a:ext cx="24" cy="26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10" y="2"/>
                </a:cxn>
                <a:cxn ang="0">
                  <a:pos x="12" y="23"/>
                </a:cxn>
                <a:cxn ang="0">
                  <a:pos x="24" y="27"/>
                </a:cxn>
                <a:cxn ang="0">
                  <a:pos x="22" y="10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3" name="Freeform 83"/>
            <p:cNvSpPr>
              <a:spLocks/>
            </p:cNvSpPr>
            <p:nvPr/>
          </p:nvSpPr>
          <p:spPr bwMode="invGray">
            <a:xfrm>
              <a:off x="4665" y="3425"/>
              <a:ext cx="24" cy="26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10" y="2"/>
                </a:cxn>
                <a:cxn ang="0">
                  <a:pos x="12" y="23"/>
                </a:cxn>
                <a:cxn ang="0">
                  <a:pos x="24" y="27"/>
                </a:cxn>
                <a:cxn ang="0">
                  <a:pos x="22" y="10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4" name="Freeform 84"/>
            <p:cNvSpPr>
              <a:spLocks/>
            </p:cNvSpPr>
            <p:nvPr/>
          </p:nvSpPr>
          <p:spPr bwMode="invGray">
            <a:xfrm>
              <a:off x="3055" y="2051"/>
              <a:ext cx="141" cy="108"/>
            </a:xfrm>
            <a:custGeom>
              <a:avLst/>
              <a:gdLst/>
              <a:ahLst/>
              <a:cxnLst>
                <a:cxn ang="0">
                  <a:pos x="171" y="4"/>
                </a:cxn>
                <a:cxn ang="0">
                  <a:pos x="185" y="4"/>
                </a:cxn>
                <a:cxn ang="0">
                  <a:pos x="189" y="16"/>
                </a:cxn>
                <a:cxn ang="0">
                  <a:pos x="187" y="24"/>
                </a:cxn>
                <a:cxn ang="0">
                  <a:pos x="131" y="44"/>
                </a:cxn>
                <a:cxn ang="0">
                  <a:pos x="109" y="58"/>
                </a:cxn>
                <a:cxn ang="0">
                  <a:pos x="97" y="62"/>
                </a:cxn>
                <a:cxn ang="0">
                  <a:pos x="71" y="82"/>
                </a:cxn>
                <a:cxn ang="0">
                  <a:pos x="75" y="92"/>
                </a:cxn>
                <a:cxn ang="0">
                  <a:pos x="83" y="116"/>
                </a:cxn>
                <a:cxn ang="0">
                  <a:pos x="107" y="126"/>
                </a:cxn>
                <a:cxn ang="0">
                  <a:pos x="93" y="140"/>
                </a:cxn>
                <a:cxn ang="0">
                  <a:pos x="83" y="130"/>
                </a:cxn>
                <a:cxn ang="0">
                  <a:pos x="71" y="134"/>
                </a:cxn>
                <a:cxn ang="0">
                  <a:pos x="21" y="122"/>
                </a:cxn>
                <a:cxn ang="0">
                  <a:pos x="19" y="106"/>
                </a:cxn>
                <a:cxn ang="0">
                  <a:pos x="47" y="90"/>
                </a:cxn>
                <a:cxn ang="0">
                  <a:pos x="51" y="76"/>
                </a:cxn>
                <a:cxn ang="0">
                  <a:pos x="47" y="64"/>
                </a:cxn>
                <a:cxn ang="0">
                  <a:pos x="73" y="46"/>
                </a:cxn>
                <a:cxn ang="0">
                  <a:pos x="97" y="36"/>
                </a:cxn>
                <a:cxn ang="0">
                  <a:pos x="113" y="24"/>
                </a:cxn>
                <a:cxn ang="0">
                  <a:pos x="171" y="4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5" name="Freeform 85"/>
            <p:cNvSpPr>
              <a:spLocks/>
            </p:cNvSpPr>
            <p:nvPr/>
          </p:nvSpPr>
          <p:spPr bwMode="invGray">
            <a:xfrm>
              <a:off x="3139" y="2155"/>
              <a:ext cx="40" cy="12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2" y="2"/>
                </a:cxn>
                <a:cxn ang="0">
                  <a:pos x="32" y="16"/>
                </a:cxn>
                <a:cxn ang="0">
                  <a:pos x="44" y="14"/>
                </a:cxn>
                <a:cxn ang="0">
                  <a:pos x="24" y="0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6" name="Freeform 86"/>
            <p:cNvSpPr>
              <a:spLocks/>
            </p:cNvSpPr>
            <p:nvPr/>
          </p:nvSpPr>
          <p:spPr bwMode="invGray">
            <a:xfrm>
              <a:off x="3344" y="1999"/>
              <a:ext cx="42" cy="28"/>
            </a:xfrm>
            <a:custGeom>
              <a:avLst/>
              <a:gdLst/>
              <a:ahLst/>
              <a:cxnLst>
                <a:cxn ang="0">
                  <a:pos x="57" y="4"/>
                </a:cxn>
                <a:cxn ang="0">
                  <a:pos x="25" y="24"/>
                </a:cxn>
                <a:cxn ang="0">
                  <a:pos x="11" y="34"/>
                </a:cxn>
                <a:cxn ang="0">
                  <a:pos x="9" y="4"/>
                </a:cxn>
                <a:cxn ang="0">
                  <a:pos x="21" y="0"/>
                </a:cxn>
                <a:cxn ang="0">
                  <a:pos x="57" y="4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7" name="Freeform 87"/>
            <p:cNvSpPr>
              <a:spLocks/>
            </p:cNvSpPr>
            <p:nvPr/>
          </p:nvSpPr>
          <p:spPr bwMode="invGray">
            <a:xfrm>
              <a:off x="3374" y="2012"/>
              <a:ext cx="50" cy="2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11" y="6"/>
                </a:cxn>
                <a:cxn ang="0">
                  <a:pos x="57" y="26"/>
                </a:cxn>
                <a:cxn ang="0">
                  <a:pos x="63" y="24"/>
                </a:cxn>
                <a:cxn ang="0">
                  <a:pos x="29" y="0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invGray">
            <a:xfrm>
              <a:off x="3428" y="2015"/>
              <a:ext cx="50" cy="32"/>
            </a:xfrm>
            <a:custGeom>
              <a:avLst/>
              <a:gdLst/>
              <a:ahLst/>
              <a:cxnLst>
                <a:cxn ang="0">
                  <a:pos x="50" y="9"/>
                </a:cxn>
                <a:cxn ang="0">
                  <a:pos x="26" y="9"/>
                </a:cxn>
                <a:cxn ang="0">
                  <a:pos x="10" y="9"/>
                </a:cxn>
                <a:cxn ang="0">
                  <a:pos x="8" y="35"/>
                </a:cxn>
                <a:cxn ang="0">
                  <a:pos x="32" y="43"/>
                </a:cxn>
                <a:cxn ang="0">
                  <a:pos x="62" y="27"/>
                </a:cxn>
                <a:cxn ang="0">
                  <a:pos x="50" y="9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invGray">
            <a:xfrm>
              <a:off x="3777" y="2042"/>
              <a:ext cx="88" cy="3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8" y="16"/>
                </a:cxn>
                <a:cxn ang="0">
                  <a:pos x="50" y="30"/>
                </a:cxn>
                <a:cxn ang="0">
                  <a:pos x="76" y="36"/>
                </a:cxn>
                <a:cxn ang="0">
                  <a:pos x="112" y="22"/>
                </a:cxn>
                <a:cxn ang="0">
                  <a:pos x="78" y="4"/>
                </a:cxn>
                <a:cxn ang="0">
                  <a:pos x="14" y="0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0" name="Freeform 90"/>
            <p:cNvSpPr>
              <a:spLocks/>
            </p:cNvSpPr>
            <p:nvPr/>
          </p:nvSpPr>
          <p:spPr bwMode="invGray">
            <a:xfrm>
              <a:off x="3867" y="2041"/>
              <a:ext cx="46" cy="24"/>
            </a:xfrm>
            <a:custGeom>
              <a:avLst/>
              <a:gdLst/>
              <a:ahLst/>
              <a:cxnLst>
                <a:cxn ang="0">
                  <a:pos x="32" y="4"/>
                </a:cxn>
                <a:cxn ang="0">
                  <a:pos x="62" y="10"/>
                </a:cxn>
                <a:cxn ang="0">
                  <a:pos x="30" y="32"/>
                </a:cxn>
                <a:cxn ang="0">
                  <a:pos x="6" y="22"/>
                </a:cxn>
                <a:cxn ang="0">
                  <a:pos x="32" y="4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1" name="Freeform 91"/>
            <p:cNvSpPr>
              <a:spLocks/>
            </p:cNvSpPr>
            <p:nvPr/>
          </p:nvSpPr>
          <p:spPr bwMode="invGray">
            <a:xfrm>
              <a:off x="3846" y="2070"/>
              <a:ext cx="37" cy="17"/>
            </a:xfrm>
            <a:custGeom>
              <a:avLst/>
              <a:gdLst/>
              <a:ahLst/>
              <a:cxnLst>
                <a:cxn ang="0">
                  <a:pos x="20" y="1"/>
                </a:cxn>
                <a:cxn ang="0">
                  <a:pos x="6" y="5"/>
                </a:cxn>
                <a:cxn ang="0">
                  <a:pos x="38" y="23"/>
                </a:cxn>
                <a:cxn ang="0">
                  <a:pos x="20" y="1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2" name="Freeform 92"/>
            <p:cNvSpPr>
              <a:spLocks/>
            </p:cNvSpPr>
            <p:nvPr/>
          </p:nvSpPr>
          <p:spPr bwMode="invGray">
            <a:xfrm>
              <a:off x="4098" y="2294"/>
              <a:ext cx="76" cy="11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8"/>
                </a:cxn>
                <a:cxn ang="0">
                  <a:pos x="14" y="42"/>
                </a:cxn>
                <a:cxn ang="0">
                  <a:pos x="32" y="72"/>
                </a:cxn>
                <a:cxn ang="0">
                  <a:pos x="36" y="104"/>
                </a:cxn>
                <a:cxn ang="0">
                  <a:pos x="80" y="152"/>
                </a:cxn>
                <a:cxn ang="0">
                  <a:pos x="86" y="124"/>
                </a:cxn>
                <a:cxn ang="0">
                  <a:pos x="74" y="102"/>
                </a:cxn>
                <a:cxn ang="0">
                  <a:pos x="62" y="92"/>
                </a:cxn>
                <a:cxn ang="0">
                  <a:pos x="52" y="74"/>
                </a:cxn>
                <a:cxn ang="0">
                  <a:pos x="42" y="44"/>
                </a:cxn>
                <a:cxn ang="0">
                  <a:pos x="4" y="12"/>
                </a:cxn>
                <a:cxn ang="0">
                  <a:pos x="6" y="0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3" name="Freeform 93"/>
            <p:cNvSpPr>
              <a:spLocks/>
            </p:cNvSpPr>
            <p:nvPr/>
          </p:nvSpPr>
          <p:spPr bwMode="invGray">
            <a:xfrm>
              <a:off x="4159" y="2412"/>
              <a:ext cx="55" cy="78"/>
            </a:xfrm>
            <a:custGeom>
              <a:avLst/>
              <a:gdLst/>
              <a:ahLst/>
              <a:cxnLst>
                <a:cxn ang="0">
                  <a:pos x="64" y="22"/>
                </a:cxn>
                <a:cxn ang="0">
                  <a:pos x="74" y="40"/>
                </a:cxn>
                <a:cxn ang="0">
                  <a:pos x="30" y="84"/>
                </a:cxn>
                <a:cxn ang="0">
                  <a:pos x="32" y="100"/>
                </a:cxn>
                <a:cxn ang="0">
                  <a:pos x="20" y="94"/>
                </a:cxn>
                <a:cxn ang="0">
                  <a:pos x="6" y="84"/>
                </a:cxn>
                <a:cxn ang="0">
                  <a:pos x="0" y="82"/>
                </a:cxn>
                <a:cxn ang="0">
                  <a:pos x="10" y="58"/>
                </a:cxn>
                <a:cxn ang="0">
                  <a:pos x="12" y="52"/>
                </a:cxn>
                <a:cxn ang="0">
                  <a:pos x="2" y="24"/>
                </a:cxn>
                <a:cxn ang="0">
                  <a:pos x="4" y="14"/>
                </a:cxn>
                <a:cxn ang="0">
                  <a:pos x="26" y="22"/>
                </a:cxn>
                <a:cxn ang="0">
                  <a:pos x="36" y="36"/>
                </a:cxn>
                <a:cxn ang="0">
                  <a:pos x="64" y="22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4" name="Freeform 94"/>
            <p:cNvSpPr>
              <a:spLocks/>
            </p:cNvSpPr>
            <p:nvPr/>
          </p:nvSpPr>
          <p:spPr bwMode="invGray">
            <a:xfrm>
              <a:off x="4123" y="2492"/>
              <a:ext cx="109" cy="189"/>
            </a:xfrm>
            <a:custGeom>
              <a:avLst/>
              <a:gdLst/>
              <a:ahLst/>
              <a:cxnLst>
                <a:cxn ang="0">
                  <a:pos x="82" y="100"/>
                </a:cxn>
                <a:cxn ang="0">
                  <a:pos x="66" y="106"/>
                </a:cxn>
                <a:cxn ang="0">
                  <a:pos x="64" y="132"/>
                </a:cxn>
                <a:cxn ang="0">
                  <a:pos x="22" y="146"/>
                </a:cxn>
                <a:cxn ang="0">
                  <a:pos x="8" y="168"/>
                </a:cxn>
                <a:cxn ang="0">
                  <a:pos x="20" y="182"/>
                </a:cxn>
                <a:cxn ang="0">
                  <a:pos x="8" y="198"/>
                </a:cxn>
                <a:cxn ang="0">
                  <a:pos x="24" y="252"/>
                </a:cxn>
                <a:cxn ang="0">
                  <a:pos x="28" y="214"/>
                </a:cxn>
                <a:cxn ang="0">
                  <a:pos x="22" y="192"/>
                </a:cxn>
                <a:cxn ang="0">
                  <a:pos x="42" y="176"/>
                </a:cxn>
                <a:cxn ang="0">
                  <a:pos x="52" y="158"/>
                </a:cxn>
                <a:cxn ang="0">
                  <a:pos x="66" y="174"/>
                </a:cxn>
                <a:cxn ang="0">
                  <a:pos x="44" y="190"/>
                </a:cxn>
                <a:cxn ang="0">
                  <a:pos x="56" y="200"/>
                </a:cxn>
                <a:cxn ang="0">
                  <a:pos x="68" y="178"/>
                </a:cxn>
                <a:cxn ang="0">
                  <a:pos x="84" y="184"/>
                </a:cxn>
                <a:cxn ang="0">
                  <a:pos x="104" y="148"/>
                </a:cxn>
                <a:cxn ang="0">
                  <a:pos x="114" y="156"/>
                </a:cxn>
                <a:cxn ang="0">
                  <a:pos x="136" y="148"/>
                </a:cxn>
                <a:cxn ang="0">
                  <a:pos x="146" y="130"/>
                </a:cxn>
                <a:cxn ang="0">
                  <a:pos x="142" y="110"/>
                </a:cxn>
                <a:cxn ang="0">
                  <a:pos x="134" y="98"/>
                </a:cxn>
                <a:cxn ang="0">
                  <a:pos x="122" y="40"/>
                </a:cxn>
                <a:cxn ang="0">
                  <a:pos x="94" y="0"/>
                </a:cxn>
                <a:cxn ang="0">
                  <a:pos x="78" y="12"/>
                </a:cxn>
                <a:cxn ang="0">
                  <a:pos x="96" y="34"/>
                </a:cxn>
                <a:cxn ang="0">
                  <a:pos x="96" y="64"/>
                </a:cxn>
                <a:cxn ang="0">
                  <a:pos x="82" y="100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5" name="Freeform 95"/>
            <p:cNvSpPr>
              <a:spLocks/>
            </p:cNvSpPr>
            <p:nvPr/>
          </p:nvSpPr>
          <p:spPr bwMode="invGray">
            <a:xfrm>
              <a:off x="3062" y="1988"/>
              <a:ext cx="52" cy="30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65" y="20"/>
                </a:cxn>
                <a:cxn ang="0">
                  <a:pos x="41" y="24"/>
                </a:cxn>
                <a:cxn ang="0">
                  <a:pos x="31" y="40"/>
                </a:cxn>
                <a:cxn ang="0">
                  <a:pos x="7" y="38"/>
                </a:cxn>
                <a:cxn ang="0">
                  <a:pos x="1" y="36"/>
                </a:cxn>
                <a:cxn ang="0">
                  <a:pos x="33" y="20"/>
                </a:cxn>
                <a:cxn ang="0">
                  <a:pos x="59" y="0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6" name="Freeform 96"/>
            <p:cNvSpPr>
              <a:spLocks/>
            </p:cNvSpPr>
            <p:nvPr/>
          </p:nvSpPr>
          <p:spPr bwMode="invGray">
            <a:xfrm>
              <a:off x="2955" y="1997"/>
              <a:ext cx="19" cy="22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18"/>
                </a:cxn>
                <a:cxn ang="0">
                  <a:pos x="18" y="26"/>
                </a:cxn>
                <a:cxn ang="0">
                  <a:pos x="18" y="0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7" name="Freeform 97"/>
            <p:cNvSpPr>
              <a:spLocks/>
            </p:cNvSpPr>
            <p:nvPr/>
          </p:nvSpPr>
          <p:spPr bwMode="invGray">
            <a:xfrm>
              <a:off x="2979" y="1996"/>
              <a:ext cx="37" cy="27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0" y="18"/>
                </a:cxn>
                <a:cxn ang="0">
                  <a:pos x="6" y="32"/>
                </a:cxn>
                <a:cxn ang="0">
                  <a:pos x="18" y="36"/>
                </a:cxn>
                <a:cxn ang="0">
                  <a:pos x="40" y="26"/>
                </a:cxn>
                <a:cxn ang="0">
                  <a:pos x="14" y="6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8" name="Freeform 98"/>
            <p:cNvSpPr>
              <a:spLocks/>
            </p:cNvSpPr>
            <p:nvPr/>
          </p:nvSpPr>
          <p:spPr bwMode="invGray">
            <a:xfrm>
              <a:off x="3040" y="1987"/>
              <a:ext cx="20" cy="1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" y="12"/>
                </a:cxn>
                <a:cxn ang="0">
                  <a:pos x="19" y="22"/>
                </a:cxn>
                <a:cxn ang="0">
                  <a:pos x="11" y="0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invGray">
            <a:xfrm>
              <a:off x="3022" y="2005"/>
              <a:ext cx="15" cy="1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9" y="18"/>
                </a:cxn>
                <a:cxn ang="0">
                  <a:pos x="11" y="0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0" name="Freeform 100"/>
            <p:cNvSpPr>
              <a:spLocks/>
            </p:cNvSpPr>
            <p:nvPr/>
          </p:nvSpPr>
          <p:spPr bwMode="invGray">
            <a:xfrm>
              <a:off x="4162" y="2021"/>
              <a:ext cx="18" cy="3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8" y="16"/>
                </a:cxn>
                <a:cxn ang="0">
                  <a:pos x="0" y="34"/>
                </a:cxn>
                <a:cxn ang="0">
                  <a:pos x="16" y="40"/>
                </a:cxn>
                <a:cxn ang="0">
                  <a:pos x="24" y="0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1" name="Freeform 101"/>
            <p:cNvSpPr>
              <a:spLocks/>
            </p:cNvSpPr>
            <p:nvPr/>
          </p:nvSpPr>
          <p:spPr bwMode="invGray">
            <a:xfrm>
              <a:off x="3278" y="3473"/>
              <a:ext cx="31" cy="18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6" y="24"/>
                </a:cxn>
                <a:cxn ang="0">
                  <a:pos x="30" y="0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2" name="Freeform 102"/>
            <p:cNvSpPr>
              <a:spLocks/>
            </p:cNvSpPr>
            <p:nvPr/>
          </p:nvSpPr>
          <p:spPr bwMode="invGray">
            <a:xfrm>
              <a:off x="3318" y="3466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3" name="Freeform 103"/>
            <p:cNvSpPr>
              <a:spLocks/>
            </p:cNvSpPr>
            <p:nvPr/>
          </p:nvSpPr>
          <p:spPr bwMode="invGray">
            <a:xfrm>
              <a:off x="3251" y="3312"/>
              <a:ext cx="9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4" name="Freeform 104"/>
            <p:cNvSpPr>
              <a:spLocks/>
            </p:cNvSpPr>
            <p:nvPr/>
          </p:nvSpPr>
          <p:spPr bwMode="invGray">
            <a:xfrm>
              <a:off x="3311" y="3239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5" name="Freeform 105"/>
            <p:cNvSpPr>
              <a:spLocks/>
            </p:cNvSpPr>
            <p:nvPr/>
          </p:nvSpPr>
          <p:spPr bwMode="invGray">
            <a:xfrm>
              <a:off x="3287" y="3238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6" name="Freeform 106"/>
            <p:cNvSpPr>
              <a:spLocks/>
            </p:cNvSpPr>
            <p:nvPr/>
          </p:nvSpPr>
          <p:spPr bwMode="invGray">
            <a:xfrm>
              <a:off x="3276" y="3260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7" name="Freeform 107"/>
            <p:cNvSpPr>
              <a:spLocks/>
            </p:cNvSpPr>
            <p:nvPr/>
          </p:nvSpPr>
          <p:spPr bwMode="invGray">
            <a:xfrm>
              <a:off x="3251" y="3294"/>
              <a:ext cx="9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8" name="Freeform 108"/>
            <p:cNvSpPr>
              <a:spLocks/>
            </p:cNvSpPr>
            <p:nvPr/>
          </p:nvSpPr>
          <p:spPr bwMode="invGray">
            <a:xfrm>
              <a:off x="3270" y="3281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invGray">
            <a:xfrm>
              <a:off x="2537" y="2293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invGray">
            <a:xfrm>
              <a:off x="2476" y="2259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invGray">
            <a:xfrm>
              <a:off x="2238" y="2042"/>
              <a:ext cx="2060" cy="1644"/>
            </a:xfrm>
            <a:custGeom>
              <a:avLst/>
              <a:gdLst/>
              <a:ahLst/>
              <a:cxnLst>
                <a:cxn ang="0">
                  <a:pos x="452" y="653"/>
                </a:cxn>
                <a:cxn ang="0">
                  <a:pos x="333" y="595"/>
                </a:cxn>
                <a:cxn ang="0">
                  <a:pos x="158" y="645"/>
                </a:cxn>
                <a:cxn ang="0">
                  <a:pos x="46" y="759"/>
                </a:cxn>
                <a:cxn ang="0">
                  <a:pos x="12" y="941"/>
                </a:cxn>
                <a:cxn ang="0">
                  <a:pos x="146" y="1059"/>
                </a:cxn>
                <a:cxn ang="0">
                  <a:pos x="308" y="1041"/>
                </a:cxn>
                <a:cxn ang="0">
                  <a:pos x="396" y="1138"/>
                </a:cxn>
                <a:cxn ang="0">
                  <a:pos x="452" y="1447"/>
                </a:cxn>
                <a:cxn ang="0">
                  <a:pos x="497" y="1628"/>
                </a:cxn>
                <a:cxn ang="0">
                  <a:pos x="704" y="1574"/>
                </a:cxn>
                <a:cxn ang="0">
                  <a:pos x="817" y="1380"/>
                </a:cxn>
                <a:cxn ang="0">
                  <a:pos x="885" y="1153"/>
                </a:cxn>
                <a:cxn ang="0">
                  <a:pos x="998" y="999"/>
                </a:cxn>
                <a:cxn ang="0">
                  <a:pos x="796" y="856"/>
                </a:cxn>
                <a:cxn ang="0">
                  <a:pos x="817" y="819"/>
                </a:cxn>
                <a:cxn ang="0">
                  <a:pos x="1003" y="916"/>
                </a:cxn>
                <a:cxn ang="0">
                  <a:pos x="1098" y="792"/>
                </a:cxn>
                <a:cxn ang="0">
                  <a:pos x="1046" y="763"/>
                </a:cxn>
                <a:cxn ang="0">
                  <a:pos x="929" y="716"/>
                </a:cxn>
                <a:cxn ang="0">
                  <a:pos x="1141" y="761"/>
                </a:cxn>
                <a:cxn ang="0">
                  <a:pos x="1296" y="852"/>
                </a:cxn>
                <a:cxn ang="0">
                  <a:pos x="1373" y="1033"/>
                </a:cxn>
                <a:cxn ang="0">
                  <a:pos x="1608" y="847"/>
                </a:cxn>
                <a:cxn ang="0">
                  <a:pos x="1704" y="1030"/>
                </a:cxn>
                <a:cxn ang="0">
                  <a:pos x="1707" y="874"/>
                </a:cxn>
                <a:cxn ang="0">
                  <a:pos x="1759" y="800"/>
                </a:cxn>
                <a:cxn ang="0">
                  <a:pos x="1783" y="544"/>
                </a:cxn>
                <a:cxn ang="0">
                  <a:pos x="1824" y="528"/>
                </a:cxn>
                <a:cxn ang="0">
                  <a:pos x="1844" y="427"/>
                </a:cxn>
                <a:cxn ang="0">
                  <a:pos x="1805" y="226"/>
                </a:cxn>
                <a:cxn ang="0">
                  <a:pos x="1899" y="108"/>
                </a:cxn>
                <a:cxn ang="0">
                  <a:pos x="1947" y="209"/>
                </a:cxn>
                <a:cxn ang="0">
                  <a:pos x="1943" y="123"/>
                </a:cxn>
                <a:cxn ang="0">
                  <a:pos x="1975" y="51"/>
                </a:cxn>
                <a:cxn ang="0">
                  <a:pos x="2038" y="0"/>
                </a:cxn>
                <a:cxn ang="0">
                  <a:pos x="1820" y="63"/>
                </a:cxn>
                <a:cxn ang="0">
                  <a:pos x="1583" y="83"/>
                </a:cxn>
                <a:cxn ang="0">
                  <a:pos x="1349" y="30"/>
                </a:cxn>
                <a:cxn ang="0">
                  <a:pos x="1132" y="65"/>
                </a:cxn>
                <a:cxn ang="0">
                  <a:pos x="1040" y="170"/>
                </a:cxn>
                <a:cxn ang="0">
                  <a:pos x="926" y="137"/>
                </a:cxn>
                <a:cxn ang="0">
                  <a:pos x="758" y="183"/>
                </a:cxn>
                <a:cxn ang="0">
                  <a:pos x="667" y="140"/>
                </a:cxn>
                <a:cxn ang="0">
                  <a:pos x="364" y="248"/>
                </a:cxn>
                <a:cxn ang="0">
                  <a:pos x="535" y="213"/>
                </a:cxn>
                <a:cxn ang="0">
                  <a:pos x="638" y="276"/>
                </a:cxn>
                <a:cxn ang="0">
                  <a:pos x="443" y="357"/>
                </a:cxn>
                <a:cxn ang="0">
                  <a:pos x="275" y="416"/>
                </a:cxn>
                <a:cxn ang="0">
                  <a:pos x="167" y="537"/>
                </a:cxn>
                <a:cxn ang="0">
                  <a:pos x="283" y="552"/>
                </a:cxn>
                <a:cxn ang="0">
                  <a:pos x="381" y="573"/>
                </a:cxn>
                <a:cxn ang="0">
                  <a:pos x="493" y="590"/>
                </a:cxn>
                <a:cxn ang="0">
                  <a:pos x="487" y="512"/>
                </a:cxn>
                <a:cxn ang="0">
                  <a:pos x="592" y="548"/>
                </a:cxn>
                <a:cxn ang="0">
                  <a:pos x="686" y="470"/>
                </a:cxn>
                <a:cxn ang="0">
                  <a:pos x="772" y="480"/>
                </a:cxn>
                <a:cxn ang="0">
                  <a:pos x="639" y="598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</p:grpSp>
      <p:pic>
        <p:nvPicPr>
          <p:cNvPr id="112" name="Picture 115" descr="artplus_nature_naturalcity42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0450" y="3167063"/>
            <a:ext cx="4425950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116" descr="artplus_nature_naturalcity42_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6425" y="3352800"/>
            <a:ext cx="1654175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" name="Picture 117" descr="artplus_nature_naturalcity42_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0" y="2895600"/>
            <a:ext cx="1112838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" name="Picture 118" descr="artplus_nature_naturalcity42_f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94275" y="4594225"/>
            <a:ext cx="4911725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" name="Picture 122" descr="artplus_nature_naturalcity42_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95888" y="3097213"/>
            <a:ext cx="2971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" name="Picture 124" descr="artplus_nature_naturalcity42_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26100" y="2862263"/>
            <a:ext cx="6238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" name="Picture 125" descr="a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359900" y="95250"/>
            <a:ext cx="18034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" name="Picture 126" descr="b_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204450" y="1968500"/>
            <a:ext cx="10795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0" name="Group 128"/>
          <p:cNvGrpSpPr>
            <a:grpSpLocks/>
          </p:cNvGrpSpPr>
          <p:nvPr userDrawn="1"/>
        </p:nvGrpSpPr>
        <p:grpSpPr bwMode="auto">
          <a:xfrm>
            <a:off x="5257800" y="914400"/>
            <a:ext cx="3429000" cy="2895600"/>
            <a:chOff x="2736" y="497"/>
            <a:chExt cx="3360" cy="3103"/>
          </a:xfrm>
        </p:grpSpPr>
        <p:pic>
          <p:nvPicPr>
            <p:cNvPr id="121" name="Picture 129" descr="artplus_nature_naturalcity42_b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36" y="2736"/>
              <a:ext cx="3360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" name="Picture 130" descr="dalou副本"/>
            <p:cNvPicPr>
              <a:picLocks noChangeAspect="1" noChangeArrowheads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880" y="497"/>
              <a:ext cx="2928" cy="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7743E-6 L -0.21076 0.0478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" y="2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18519E-6 C -0.02847 -0.07291 -0.05677 -0.14559 -0.13506 -0.14837 C -0.21336 -0.15115 -0.35 -0.03425 -0.46996 -0.01666 C -0.58993 0.00094 -0.78645 -0.03795 -0.85503 -0.04328 C -0.92361 -0.0486 -0.90243 -0.0486 -0.88125 -0.04837 " pathEditMode="relative" ptsTypes="aaaaA">
                                      <p:cBhvr>
                                        <p:cTn id="4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C -0.08073 0.05301 -0.16129 0.10602 -0.26494 0.09329 C -0.36858 0.08056 -0.52865 -0.05764 -0.6224 -0.07662 C -0.71615 -0.0956 -0.79323 -0.02963 -0.82744 -0.02014 " pathEditMode="relative" ptsTypes="aaaA">
                                      <p:cBhvr>
                                        <p:cTn id="43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97E8F-466F-44B7-8D4E-B103D8EBA171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8DFA6-89F3-4B75-B408-E7615FD50EBA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D6D3A-16E2-4545-9E22-5F41807C3AFA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6D784-E8AF-4E48-8153-356584BF31D8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A042B-D331-4B7F-A56D-F541B601CFDE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6FBEC-E08C-4702-8528-88CACB3367F0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E133C-96D2-40C0-A15B-FEC119BA29FF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663E7-5012-48C9-913A-4370CDD426C3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92184-CCF0-499C-9D9C-CB9ED2128BA1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3A29A-964B-44D4-8F0E-37522D93D5F7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A8337-0A76-474E-A585-FD5D17F4DF89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ChangeArrowheads="1"/>
          </p:cNvSpPr>
          <p:nvPr/>
        </p:nvSpPr>
        <p:spPr bwMode="gray">
          <a:xfrm>
            <a:off x="0" y="0"/>
            <a:ext cx="9144000" cy="1219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solidFill>
                <a:srgbClr val="080808"/>
              </a:solidFill>
            </a:endParaRP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80A8C8-1364-4A07-9C0C-2F80C4729B1E}" type="slidenum">
              <a:rPr lang="en-US" altLang="zh-C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3746" name="Freeform 5"/>
          <p:cNvSpPr>
            <a:spLocks noEditPoints="1" noChangeArrowheads="1"/>
          </p:cNvSpPr>
          <p:nvPr userDrawn="1"/>
        </p:nvSpPr>
        <p:spPr bwMode="auto">
          <a:xfrm>
            <a:off x="0" y="5330825"/>
            <a:ext cx="9144000" cy="1527175"/>
          </a:xfrm>
          <a:custGeom>
            <a:avLst/>
            <a:gdLst>
              <a:gd name="T0" fmla="*/ 2147483647 w 8000"/>
              <a:gd name="T1" fmla="*/ 2147483647 h 1542"/>
              <a:gd name="T2" fmla="*/ 2147483647 w 8000"/>
              <a:gd name="T3" fmla="*/ 2147483647 h 1542"/>
              <a:gd name="T4" fmla="*/ 2147483647 w 8000"/>
              <a:gd name="T5" fmla="*/ 2147483647 h 1542"/>
              <a:gd name="T6" fmla="*/ 2147483647 w 8000"/>
              <a:gd name="T7" fmla="*/ 2147483647 h 1542"/>
              <a:gd name="T8" fmla="*/ 2147483647 w 8000"/>
              <a:gd name="T9" fmla="*/ 2147483647 h 1542"/>
              <a:gd name="T10" fmla="*/ 2147483647 w 8000"/>
              <a:gd name="T11" fmla="*/ 2147483647 h 1542"/>
              <a:gd name="T12" fmla="*/ 2147483647 w 8000"/>
              <a:gd name="T13" fmla="*/ 2147483647 h 1542"/>
              <a:gd name="T14" fmla="*/ 2147483647 w 8000"/>
              <a:gd name="T15" fmla="*/ 2147483647 h 1542"/>
              <a:gd name="T16" fmla="*/ 2147483647 w 8000"/>
              <a:gd name="T17" fmla="*/ 2147483647 h 1542"/>
              <a:gd name="T18" fmla="*/ 2147483647 w 8000"/>
              <a:gd name="T19" fmla="*/ 2147483647 h 1542"/>
              <a:gd name="T20" fmla="*/ 2147483647 w 8000"/>
              <a:gd name="T21" fmla="*/ 2147483647 h 1542"/>
              <a:gd name="T22" fmla="*/ 2147483647 w 8000"/>
              <a:gd name="T23" fmla="*/ 2147483647 h 1542"/>
              <a:gd name="T24" fmla="*/ 2147483647 w 8000"/>
              <a:gd name="T25" fmla="*/ 2147483647 h 1542"/>
              <a:gd name="T26" fmla="*/ 2147483647 w 8000"/>
              <a:gd name="T27" fmla="*/ 2147483647 h 1542"/>
              <a:gd name="T28" fmla="*/ 2147483647 w 8000"/>
              <a:gd name="T29" fmla="*/ 2147483647 h 1542"/>
              <a:gd name="T30" fmla="*/ 2147483647 w 8000"/>
              <a:gd name="T31" fmla="*/ 2147483647 h 1542"/>
              <a:gd name="T32" fmla="*/ 2147483647 w 8000"/>
              <a:gd name="T33" fmla="*/ 2147483647 h 1542"/>
              <a:gd name="T34" fmla="*/ 2147483647 w 8000"/>
              <a:gd name="T35" fmla="*/ 2147483647 h 1542"/>
              <a:gd name="T36" fmla="*/ 2147483647 w 8000"/>
              <a:gd name="T37" fmla="*/ 2147483647 h 1542"/>
              <a:gd name="T38" fmla="*/ 2147483647 w 8000"/>
              <a:gd name="T39" fmla="*/ 2147483647 h 1542"/>
              <a:gd name="T40" fmla="*/ 2147483647 w 8000"/>
              <a:gd name="T41" fmla="*/ 2147483647 h 1542"/>
              <a:gd name="T42" fmla="*/ 2147483647 w 8000"/>
              <a:gd name="T43" fmla="*/ 2147483647 h 1542"/>
              <a:gd name="T44" fmla="*/ 2147483647 w 8000"/>
              <a:gd name="T45" fmla="*/ 2147483647 h 1542"/>
              <a:gd name="T46" fmla="*/ 2147483647 w 8000"/>
              <a:gd name="T47" fmla="*/ 2147483647 h 1542"/>
              <a:gd name="T48" fmla="*/ 2147483647 w 8000"/>
              <a:gd name="T49" fmla="*/ 2147483647 h 1542"/>
              <a:gd name="T50" fmla="*/ 2147483647 w 8000"/>
              <a:gd name="T51" fmla="*/ 2147483647 h 1542"/>
              <a:gd name="T52" fmla="*/ 2147483647 w 8000"/>
              <a:gd name="T53" fmla="*/ 2147483647 h 1542"/>
              <a:gd name="T54" fmla="*/ 2147483647 w 8000"/>
              <a:gd name="T55" fmla="*/ 2147483647 h 1542"/>
              <a:gd name="T56" fmla="*/ 2147483647 w 8000"/>
              <a:gd name="T57" fmla="*/ 2147483647 h 1542"/>
              <a:gd name="T58" fmla="*/ 2147483647 w 8000"/>
              <a:gd name="T59" fmla="*/ 2147483647 h 1542"/>
              <a:gd name="T60" fmla="*/ 2147483647 w 8000"/>
              <a:gd name="T61" fmla="*/ 2147483647 h 1542"/>
              <a:gd name="T62" fmla="*/ 2147483647 w 8000"/>
              <a:gd name="T63" fmla="*/ 2147483647 h 1542"/>
              <a:gd name="T64" fmla="*/ 2147483647 w 8000"/>
              <a:gd name="T65" fmla="*/ 2147483647 h 1542"/>
              <a:gd name="T66" fmla="*/ 2147483647 w 8000"/>
              <a:gd name="T67" fmla="*/ 2147483647 h 1542"/>
              <a:gd name="T68" fmla="*/ 2147483647 w 8000"/>
              <a:gd name="T69" fmla="*/ 2147483647 h 1542"/>
              <a:gd name="T70" fmla="*/ 2147483647 w 8000"/>
              <a:gd name="T71" fmla="*/ 2147483647 h 1542"/>
              <a:gd name="T72" fmla="*/ 2147483647 w 8000"/>
              <a:gd name="T73" fmla="*/ 2147483647 h 1542"/>
              <a:gd name="T74" fmla="*/ 2147483647 w 8000"/>
              <a:gd name="T75" fmla="*/ 2147483647 h 1542"/>
              <a:gd name="T76" fmla="*/ 2147483647 w 8000"/>
              <a:gd name="T77" fmla="*/ 2147483647 h 1542"/>
              <a:gd name="T78" fmla="*/ 2147483647 w 8000"/>
              <a:gd name="T79" fmla="*/ 2147483647 h 1542"/>
              <a:gd name="T80" fmla="*/ 2147483647 w 8000"/>
              <a:gd name="T81" fmla="*/ 2147483647 h 1542"/>
              <a:gd name="T82" fmla="*/ 2147483647 w 8000"/>
              <a:gd name="T83" fmla="*/ 2147483647 h 1542"/>
              <a:gd name="T84" fmla="*/ 2147483647 w 8000"/>
              <a:gd name="T85" fmla="*/ 2147483647 h 1542"/>
              <a:gd name="T86" fmla="*/ 2147483647 w 8000"/>
              <a:gd name="T87" fmla="*/ 2147483647 h 1542"/>
              <a:gd name="T88" fmla="*/ 2147483647 w 8000"/>
              <a:gd name="T89" fmla="*/ 2147483647 h 1542"/>
              <a:gd name="T90" fmla="*/ 2147483647 w 8000"/>
              <a:gd name="T91" fmla="*/ 2147483647 h 1542"/>
              <a:gd name="T92" fmla="*/ 2147483647 w 8000"/>
              <a:gd name="T93" fmla="*/ 2147483647 h 1542"/>
              <a:gd name="T94" fmla="*/ 2147483647 w 8000"/>
              <a:gd name="T95" fmla="*/ 2147483647 h 1542"/>
              <a:gd name="T96" fmla="*/ 2147483647 w 8000"/>
              <a:gd name="T97" fmla="*/ 2147483647 h 1542"/>
              <a:gd name="T98" fmla="*/ 2147483647 w 8000"/>
              <a:gd name="T99" fmla="*/ 2147483647 h 1542"/>
              <a:gd name="T100" fmla="*/ 2147483647 w 8000"/>
              <a:gd name="T101" fmla="*/ 2147483647 h 1542"/>
              <a:gd name="T102" fmla="*/ 2147483647 w 8000"/>
              <a:gd name="T103" fmla="*/ 2147483647 h 1542"/>
              <a:gd name="T104" fmla="*/ 2147483647 w 8000"/>
              <a:gd name="T105" fmla="*/ 2147483647 h 1542"/>
              <a:gd name="T106" fmla="*/ 2147483647 w 8000"/>
              <a:gd name="T107" fmla="*/ 2147483647 h 1542"/>
              <a:gd name="T108" fmla="*/ 2147483647 w 8000"/>
              <a:gd name="T109" fmla="*/ 2147483647 h 1542"/>
              <a:gd name="T110" fmla="*/ 2147483647 w 8000"/>
              <a:gd name="T111" fmla="*/ 2147483647 h 1542"/>
              <a:gd name="T112" fmla="*/ 2147483647 w 8000"/>
              <a:gd name="T113" fmla="*/ 2147483647 h 1542"/>
              <a:gd name="T114" fmla="*/ 2147483647 w 8000"/>
              <a:gd name="T115" fmla="*/ 2147483647 h 1542"/>
              <a:gd name="T116" fmla="*/ 2147483647 w 8000"/>
              <a:gd name="T117" fmla="*/ 2147483647 h 154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8000"/>
              <a:gd name="T178" fmla="*/ 0 h 1542"/>
              <a:gd name="T179" fmla="*/ 8000 w 8000"/>
              <a:gd name="T180" fmla="*/ 1542 h 154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blipFill dpi="0" rotWithShape="1">
            <a:blip r:embed="rId14" cstate="print"/>
            <a:srcRect/>
            <a:stretch>
              <a:fillRect/>
            </a:stretch>
          </a:blipFill>
          <a:ln w="0">
            <a:solidFill>
              <a:srgbClr val="FFFFFF"/>
            </a:solidFill>
            <a:miter lim="800000"/>
            <a:headEnd/>
            <a:tailEnd/>
          </a:ln>
        </p:spPr>
        <p:txBody>
          <a:bodyPr lIns="121920" tIns="60960" rIns="121920" bIns="6096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solidFill>
                <a:srgbClr val="080808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ChangeArrowheads="1"/>
          </p:cNvSpPr>
          <p:nvPr/>
        </p:nvSpPr>
        <p:spPr bwMode="gray">
          <a:xfrm>
            <a:off x="0" y="0"/>
            <a:ext cx="9144000" cy="1219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0776DB1-F1F7-42A4-98EB-BC67439B0A32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3746" name="Freeform 5"/>
          <p:cNvSpPr>
            <a:spLocks noEditPoints="1" noChangeArrowheads="1"/>
          </p:cNvSpPr>
          <p:nvPr userDrawn="1"/>
        </p:nvSpPr>
        <p:spPr bwMode="auto">
          <a:xfrm>
            <a:off x="0" y="5330825"/>
            <a:ext cx="9144000" cy="1527175"/>
          </a:xfrm>
          <a:custGeom>
            <a:avLst/>
            <a:gdLst>
              <a:gd name="T0" fmla="*/ 2147483647 w 8000"/>
              <a:gd name="T1" fmla="*/ 2147483647 h 1542"/>
              <a:gd name="T2" fmla="*/ 2147483647 w 8000"/>
              <a:gd name="T3" fmla="*/ 2147483647 h 1542"/>
              <a:gd name="T4" fmla="*/ 2147483647 w 8000"/>
              <a:gd name="T5" fmla="*/ 2147483647 h 1542"/>
              <a:gd name="T6" fmla="*/ 2147483647 w 8000"/>
              <a:gd name="T7" fmla="*/ 2147483647 h 1542"/>
              <a:gd name="T8" fmla="*/ 2147483647 w 8000"/>
              <a:gd name="T9" fmla="*/ 2147483647 h 1542"/>
              <a:gd name="T10" fmla="*/ 2147483647 w 8000"/>
              <a:gd name="T11" fmla="*/ 2147483647 h 1542"/>
              <a:gd name="T12" fmla="*/ 2147483647 w 8000"/>
              <a:gd name="T13" fmla="*/ 2147483647 h 1542"/>
              <a:gd name="T14" fmla="*/ 2147483647 w 8000"/>
              <a:gd name="T15" fmla="*/ 2147483647 h 1542"/>
              <a:gd name="T16" fmla="*/ 2147483647 w 8000"/>
              <a:gd name="T17" fmla="*/ 2147483647 h 1542"/>
              <a:gd name="T18" fmla="*/ 2147483647 w 8000"/>
              <a:gd name="T19" fmla="*/ 2147483647 h 1542"/>
              <a:gd name="T20" fmla="*/ 2147483647 w 8000"/>
              <a:gd name="T21" fmla="*/ 2147483647 h 1542"/>
              <a:gd name="T22" fmla="*/ 2147483647 w 8000"/>
              <a:gd name="T23" fmla="*/ 2147483647 h 1542"/>
              <a:gd name="T24" fmla="*/ 2147483647 w 8000"/>
              <a:gd name="T25" fmla="*/ 2147483647 h 1542"/>
              <a:gd name="T26" fmla="*/ 2147483647 w 8000"/>
              <a:gd name="T27" fmla="*/ 2147483647 h 1542"/>
              <a:gd name="T28" fmla="*/ 2147483647 w 8000"/>
              <a:gd name="T29" fmla="*/ 2147483647 h 1542"/>
              <a:gd name="T30" fmla="*/ 2147483647 w 8000"/>
              <a:gd name="T31" fmla="*/ 2147483647 h 1542"/>
              <a:gd name="T32" fmla="*/ 2147483647 w 8000"/>
              <a:gd name="T33" fmla="*/ 2147483647 h 1542"/>
              <a:gd name="T34" fmla="*/ 2147483647 w 8000"/>
              <a:gd name="T35" fmla="*/ 2147483647 h 1542"/>
              <a:gd name="T36" fmla="*/ 2147483647 w 8000"/>
              <a:gd name="T37" fmla="*/ 2147483647 h 1542"/>
              <a:gd name="T38" fmla="*/ 2147483647 w 8000"/>
              <a:gd name="T39" fmla="*/ 2147483647 h 1542"/>
              <a:gd name="T40" fmla="*/ 2147483647 w 8000"/>
              <a:gd name="T41" fmla="*/ 2147483647 h 1542"/>
              <a:gd name="T42" fmla="*/ 2147483647 w 8000"/>
              <a:gd name="T43" fmla="*/ 2147483647 h 1542"/>
              <a:gd name="T44" fmla="*/ 2147483647 w 8000"/>
              <a:gd name="T45" fmla="*/ 2147483647 h 1542"/>
              <a:gd name="T46" fmla="*/ 2147483647 w 8000"/>
              <a:gd name="T47" fmla="*/ 2147483647 h 1542"/>
              <a:gd name="T48" fmla="*/ 2147483647 w 8000"/>
              <a:gd name="T49" fmla="*/ 2147483647 h 1542"/>
              <a:gd name="T50" fmla="*/ 2147483647 w 8000"/>
              <a:gd name="T51" fmla="*/ 2147483647 h 1542"/>
              <a:gd name="T52" fmla="*/ 2147483647 w 8000"/>
              <a:gd name="T53" fmla="*/ 2147483647 h 1542"/>
              <a:gd name="T54" fmla="*/ 2147483647 w 8000"/>
              <a:gd name="T55" fmla="*/ 2147483647 h 1542"/>
              <a:gd name="T56" fmla="*/ 2147483647 w 8000"/>
              <a:gd name="T57" fmla="*/ 2147483647 h 1542"/>
              <a:gd name="T58" fmla="*/ 2147483647 w 8000"/>
              <a:gd name="T59" fmla="*/ 2147483647 h 1542"/>
              <a:gd name="T60" fmla="*/ 2147483647 w 8000"/>
              <a:gd name="T61" fmla="*/ 2147483647 h 1542"/>
              <a:gd name="T62" fmla="*/ 2147483647 w 8000"/>
              <a:gd name="T63" fmla="*/ 2147483647 h 1542"/>
              <a:gd name="T64" fmla="*/ 2147483647 w 8000"/>
              <a:gd name="T65" fmla="*/ 2147483647 h 1542"/>
              <a:gd name="T66" fmla="*/ 2147483647 w 8000"/>
              <a:gd name="T67" fmla="*/ 2147483647 h 1542"/>
              <a:gd name="T68" fmla="*/ 2147483647 w 8000"/>
              <a:gd name="T69" fmla="*/ 2147483647 h 1542"/>
              <a:gd name="T70" fmla="*/ 2147483647 w 8000"/>
              <a:gd name="T71" fmla="*/ 2147483647 h 1542"/>
              <a:gd name="T72" fmla="*/ 2147483647 w 8000"/>
              <a:gd name="T73" fmla="*/ 2147483647 h 1542"/>
              <a:gd name="T74" fmla="*/ 2147483647 w 8000"/>
              <a:gd name="T75" fmla="*/ 2147483647 h 1542"/>
              <a:gd name="T76" fmla="*/ 2147483647 w 8000"/>
              <a:gd name="T77" fmla="*/ 2147483647 h 1542"/>
              <a:gd name="T78" fmla="*/ 2147483647 w 8000"/>
              <a:gd name="T79" fmla="*/ 2147483647 h 1542"/>
              <a:gd name="T80" fmla="*/ 2147483647 w 8000"/>
              <a:gd name="T81" fmla="*/ 2147483647 h 1542"/>
              <a:gd name="T82" fmla="*/ 2147483647 w 8000"/>
              <a:gd name="T83" fmla="*/ 2147483647 h 1542"/>
              <a:gd name="T84" fmla="*/ 2147483647 w 8000"/>
              <a:gd name="T85" fmla="*/ 2147483647 h 1542"/>
              <a:gd name="T86" fmla="*/ 2147483647 w 8000"/>
              <a:gd name="T87" fmla="*/ 2147483647 h 1542"/>
              <a:gd name="T88" fmla="*/ 2147483647 w 8000"/>
              <a:gd name="T89" fmla="*/ 2147483647 h 1542"/>
              <a:gd name="T90" fmla="*/ 2147483647 w 8000"/>
              <a:gd name="T91" fmla="*/ 2147483647 h 1542"/>
              <a:gd name="T92" fmla="*/ 2147483647 w 8000"/>
              <a:gd name="T93" fmla="*/ 2147483647 h 1542"/>
              <a:gd name="T94" fmla="*/ 2147483647 w 8000"/>
              <a:gd name="T95" fmla="*/ 2147483647 h 1542"/>
              <a:gd name="T96" fmla="*/ 2147483647 w 8000"/>
              <a:gd name="T97" fmla="*/ 2147483647 h 1542"/>
              <a:gd name="T98" fmla="*/ 2147483647 w 8000"/>
              <a:gd name="T99" fmla="*/ 2147483647 h 1542"/>
              <a:gd name="T100" fmla="*/ 2147483647 w 8000"/>
              <a:gd name="T101" fmla="*/ 2147483647 h 1542"/>
              <a:gd name="T102" fmla="*/ 2147483647 w 8000"/>
              <a:gd name="T103" fmla="*/ 2147483647 h 1542"/>
              <a:gd name="T104" fmla="*/ 2147483647 w 8000"/>
              <a:gd name="T105" fmla="*/ 2147483647 h 1542"/>
              <a:gd name="T106" fmla="*/ 2147483647 w 8000"/>
              <a:gd name="T107" fmla="*/ 2147483647 h 1542"/>
              <a:gd name="T108" fmla="*/ 2147483647 w 8000"/>
              <a:gd name="T109" fmla="*/ 2147483647 h 1542"/>
              <a:gd name="T110" fmla="*/ 2147483647 w 8000"/>
              <a:gd name="T111" fmla="*/ 2147483647 h 1542"/>
              <a:gd name="T112" fmla="*/ 2147483647 w 8000"/>
              <a:gd name="T113" fmla="*/ 2147483647 h 1542"/>
              <a:gd name="T114" fmla="*/ 2147483647 w 8000"/>
              <a:gd name="T115" fmla="*/ 2147483647 h 1542"/>
              <a:gd name="T116" fmla="*/ 2147483647 w 8000"/>
              <a:gd name="T117" fmla="*/ 2147483647 h 154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8000"/>
              <a:gd name="T178" fmla="*/ 0 h 1542"/>
              <a:gd name="T179" fmla="*/ 8000 w 8000"/>
              <a:gd name="T180" fmla="*/ 1542 h 154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blipFill dpi="0" rotWithShape="1">
            <a:blip r:embed="rId15" cstate="print"/>
            <a:srcRect/>
            <a:stretch>
              <a:fillRect/>
            </a:stretch>
          </a:blipFill>
          <a:ln w="0">
            <a:solidFill>
              <a:srgbClr val="FFFFFF"/>
            </a:solidFill>
            <a:miter lim="800000"/>
            <a:headEnd/>
            <a:tailEnd/>
          </a:ln>
        </p:spPr>
        <p:txBody>
          <a:bodyPr lIns="121920" tIns="60960" rIns="121920" bIns="60960"/>
          <a:lstStyle/>
          <a:p>
            <a:pPr>
              <a:defRPr/>
            </a:pPr>
            <a:endParaRPr lang="zh-CN" altLang="en-US">
              <a:solidFill>
                <a:srgbClr val="080808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diagramData" Target="../diagrams/data2.xml"/><Relationship Id="rId5" Type="http://schemas.openxmlformats.org/officeDocument/2006/relationships/image" Target="../media/image58.jpeg"/><Relationship Id="rId10" Type="http://schemas.microsoft.com/office/2007/relationships/diagramDrawing" Target="../diagrams/drawing2.xml"/><Relationship Id="rId4" Type="http://schemas.openxmlformats.org/officeDocument/2006/relationships/image" Target="../media/image57.jpeg"/><Relationship Id="rId9" Type="http://schemas.openxmlformats.org/officeDocument/2006/relationships/diagramColors" Target="../diagrams/colors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slide" Target="slide21.xml"/><Relationship Id="rId4" Type="http://schemas.openxmlformats.org/officeDocument/2006/relationships/image" Target="../media/image6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18" Type="http://schemas.openxmlformats.org/officeDocument/2006/relationships/image" Target="../media/image81.jpeg"/><Relationship Id="rId3" Type="http://schemas.openxmlformats.org/officeDocument/2006/relationships/image" Target="../media/image66.png"/><Relationship Id="rId21" Type="http://schemas.openxmlformats.org/officeDocument/2006/relationships/slide" Target="slide14.xml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17" Type="http://schemas.openxmlformats.org/officeDocument/2006/relationships/image" Target="../media/image80.jpeg"/><Relationship Id="rId2" Type="http://schemas.openxmlformats.org/officeDocument/2006/relationships/image" Target="../media/image65.png"/><Relationship Id="rId16" Type="http://schemas.openxmlformats.org/officeDocument/2006/relationships/image" Target="../media/image79.jpeg"/><Relationship Id="rId20" Type="http://schemas.openxmlformats.org/officeDocument/2006/relationships/image" Target="../media/image8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png"/><Relationship Id="rId15" Type="http://schemas.openxmlformats.org/officeDocument/2006/relationships/image" Target="../media/image78.jpeg"/><Relationship Id="rId23" Type="http://schemas.openxmlformats.org/officeDocument/2006/relationships/image" Target="../media/image85.jpeg"/><Relationship Id="rId10" Type="http://schemas.openxmlformats.org/officeDocument/2006/relationships/image" Target="../media/image73.jpeg"/><Relationship Id="rId19" Type="http://schemas.openxmlformats.org/officeDocument/2006/relationships/image" Target="../media/image82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Relationship Id="rId22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5" Type="http://schemas.openxmlformats.org/officeDocument/2006/relationships/slide" Target="slide21.xml"/><Relationship Id="rId4" Type="http://schemas.openxmlformats.org/officeDocument/2006/relationships/image" Target="../media/image6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9.png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106.pn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openxmlformats.org/officeDocument/2006/relationships/image" Target="../media/image127.jpeg"/><Relationship Id="rId18" Type="http://schemas.openxmlformats.org/officeDocument/2006/relationships/image" Target="../media/image132.jpeg"/><Relationship Id="rId3" Type="http://schemas.openxmlformats.org/officeDocument/2006/relationships/image" Target="../media/image117.jpeg"/><Relationship Id="rId21" Type="http://schemas.openxmlformats.org/officeDocument/2006/relationships/image" Target="../media/image135.jpeg"/><Relationship Id="rId7" Type="http://schemas.openxmlformats.org/officeDocument/2006/relationships/image" Target="../media/image121.jpeg"/><Relationship Id="rId12" Type="http://schemas.openxmlformats.org/officeDocument/2006/relationships/image" Target="../media/image126.jpeg"/><Relationship Id="rId17" Type="http://schemas.openxmlformats.org/officeDocument/2006/relationships/image" Target="../media/image131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30.jpeg"/><Relationship Id="rId20" Type="http://schemas.openxmlformats.org/officeDocument/2006/relationships/image" Target="../media/image134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0.jpeg"/><Relationship Id="rId11" Type="http://schemas.openxmlformats.org/officeDocument/2006/relationships/image" Target="../media/image125.jpeg"/><Relationship Id="rId5" Type="http://schemas.openxmlformats.org/officeDocument/2006/relationships/image" Target="../media/image119.jpeg"/><Relationship Id="rId15" Type="http://schemas.openxmlformats.org/officeDocument/2006/relationships/image" Target="../media/image129.jpeg"/><Relationship Id="rId10" Type="http://schemas.openxmlformats.org/officeDocument/2006/relationships/image" Target="../media/image124.jpeg"/><Relationship Id="rId19" Type="http://schemas.openxmlformats.org/officeDocument/2006/relationships/image" Target="../media/image133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Relationship Id="rId14" Type="http://schemas.openxmlformats.org/officeDocument/2006/relationships/image" Target="../media/image12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jpeg"/><Relationship Id="rId4" Type="http://schemas.openxmlformats.org/officeDocument/2006/relationships/image" Target="../media/image18.png"/><Relationship Id="rId9" Type="http://schemas.openxmlformats.org/officeDocument/2006/relationships/hyperlink" Target="http://99ckj.swode.com/photo/folder_10208.jhtml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13" Type="http://schemas.openxmlformats.org/officeDocument/2006/relationships/image" Target="../media/image146.jpeg"/><Relationship Id="rId18" Type="http://schemas.openxmlformats.org/officeDocument/2006/relationships/image" Target="../media/image151.jpeg"/><Relationship Id="rId26" Type="http://schemas.openxmlformats.org/officeDocument/2006/relationships/image" Target="../media/image120.jpeg"/><Relationship Id="rId39" Type="http://schemas.openxmlformats.org/officeDocument/2006/relationships/image" Target="../media/image133.jpeg"/><Relationship Id="rId3" Type="http://schemas.openxmlformats.org/officeDocument/2006/relationships/image" Target="../media/image136.jpeg"/><Relationship Id="rId21" Type="http://schemas.openxmlformats.org/officeDocument/2006/relationships/image" Target="../media/image154.jpeg"/><Relationship Id="rId34" Type="http://schemas.openxmlformats.org/officeDocument/2006/relationships/image" Target="../media/image128.jpeg"/><Relationship Id="rId7" Type="http://schemas.openxmlformats.org/officeDocument/2006/relationships/image" Target="../media/image140.jpeg"/><Relationship Id="rId12" Type="http://schemas.openxmlformats.org/officeDocument/2006/relationships/image" Target="../media/image145.jpeg"/><Relationship Id="rId17" Type="http://schemas.openxmlformats.org/officeDocument/2006/relationships/image" Target="../media/image150.jpeg"/><Relationship Id="rId25" Type="http://schemas.openxmlformats.org/officeDocument/2006/relationships/image" Target="../media/image119.jpeg"/><Relationship Id="rId33" Type="http://schemas.openxmlformats.org/officeDocument/2006/relationships/image" Target="../media/image127.jpeg"/><Relationship Id="rId38" Type="http://schemas.openxmlformats.org/officeDocument/2006/relationships/image" Target="../media/image132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49.jpeg"/><Relationship Id="rId20" Type="http://schemas.openxmlformats.org/officeDocument/2006/relationships/image" Target="../media/image153.jpeg"/><Relationship Id="rId29" Type="http://schemas.openxmlformats.org/officeDocument/2006/relationships/image" Target="../media/image123.jpeg"/><Relationship Id="rId41" Type="http://schemas.openxmlformats.org/officeDocument/2006/relationships/image" Target="../media/image135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9.jpeg"/><Relationship Id="rId11" Type="http://schemas.openxmlformats.org/officeDocument/2006/relationships/image" Target="../media/image144.jpeg"/><Relationship Id="rId24" Type="http://schemas.openxmlformats.org/officeDocument/2006/relationships/image" Target="../media/image118.jpeg"/><Relationship Id="rId32" Type="http://schemas.openxmlformats.org/officeDocument/2006/relationships/image" Target="../media/image126.jpeg"/><Relationship Id="rId37" Type="http://schemas.openxmlformats.org/officeDocument/2006/relationships/image" Target="../media/image131.jpeg"/><Relationship Id="rId40" Type="http://schemas.openxmlformats.org/officeDocument/2006/relationships/image" Target="../media/image134.jpeg"/><Relationship Id="rId5" Type="http://schemas.openxmlformats.org/officeDocument/2006/relationships/image" Target="../media/image138.jpeg"/><Relationship Id="rId15" Type="http://schemas.openxmlformats.org/officeDocument/2006/relationships/image" Target="../media/image148.jpeg"/><Relationship Id="rId23" Type="http://schemas.openxmlformats.org/officeDocument/2006/relationships/image" Target="../media/image117.jpeg"/><Relationship Id="rId28" Type="http://schemas.openxmlformats.org/officeDocument/2006/relationships/image" Target="../media/image122.jpeg"/><Relationship Id="rId36" Type="http://schemas.openxmlformats.org/officeDocument/2006/relationships/image" Target="../media/image130.jpeg"/><Relationship Id="rId10" Type="http://schemas.openxmlformats.org/officeDocument/2006/relationships/image" Target="../media/image143.jpeg"/><Relationship Id="rId19" Type="http://schemas.openxmlformats.org/officeDocument/2006/relationships/image" Target="../media/image152.jpeg"/><Relationship Id="rId31" Type="http://schemas.openxmlformats.org/officeDocument/2006/relationships/image" Target="../media/image125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Relationship Id="rId14" Type="http://schemas.openxmlformats.org/officeDocument/2006/relationships/image" Target="../media/image147.jpeg"/><Relationship Id="rId22" Type="http://schemas.openxmlformats.org/officeDocument/2006/relationships/image" Target="../media/image155.jpeg"/><Relationship Id="rId27" Type="http://schemas.openxmlformats.org/officeDocument/2006/relationships/image" Target="../media/image121.jpeg"/><Relationship Id="rId30" Type="http://schemas.openxmlformats.org/officeDocument/2006/relationships/image" Target="../media/image124.jpeg"/><Relationship Id="rId35" Type="http://schemas.openxmlformats.org/officeDocument/2006/relationships/image" Target="../media/image12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image" Target="../media/image152.jpeg"/><Relationship Id="rId18" Type="http://schemas.openxmlformats.org/officeDocument/2006/relationships/image" Target="../media/image124.jpeg"/><Relationship Id="rId26" Type="http://schemas.openxmlformats.org/officeDocument/2006/relationships/image" Target="../media/image145.jpeg"/><Relationship Id="rId39" Type="http://schemas.openxmlformats.org/officeDocument/2006/relationships/image" Target="../media/image135.jpeg"/><Relationship Id="rId3" Type="http://schemas.openxmlformats.org/officeDocument/2006/relationships/image" Target="../media/image156.jpeg"/><Relationship Id="rId21" Type="http://schemas.openxmlformats.org/officeDocument/2006/relationships/image" Target="../media/image130.jpeg"/><Relationship Id="rId34" Type="http://schemas.openxmlformats.org/officeDocument/2006/relationships/image" Target="../media/image129.jpeg"/><Relationship Id="rId7" Type="http://schemas.openxmlformats.org/officeDocument/2006/relationships/image" Target="../media/image141.jpeg"/><Relationship Id="rId12" Type="http://schemas.openxmlformats.org/officeDocument/2006/relationships/image" Target="../media/image149.jpeg"/><Relationship Id="rId17" Type="http://schemas.openxmlformats.org/officeDocument/2006/relationships/image" Target="../media/image123.jpeg"/><Relationship Id="rId25" Type="http://schemas.openxmlformats.org/officeDocument/2006/relationships/image" Target="../media/image144.jpeg"/><Relationship Id="rId33" Type="http://schemas.openxmlformats.org/officeDocument/2006/relationships/image" Target="../media/image127.jpeg"/><Relationship Id="rId38" Type="http://schemas.openxmlformats.org/officeDocument/2006/relationships/image" Target="../media/image134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2.jpeg"/><Relationship Id="rId20" Type="http://schemas.openxmlformats.org/officeDocument/2006/relationships/image" Target="../media/image128.jpeg"/><Relationship Id="rId29" Type="http://schemas.openxmlformats.org/officeDocument/2006/relationships/image" Target="../media/image153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0.jpeg"/><Relationship Id="rId11" Type="http://schemas.openxmlformats.org/officeDocument/2006/relationships/image" Target="../media/image148.jpeg"/><Relationship Id="rId24" Type="http://schemas.openxmlformats.org/officeDocument/2006/relationships/image" Target="../media/image143.jpeg"/><Relationship Id="rId32" Type="http://schemas.openxmlformats.org/officeDocument/2006/relationships/image" Target="../media/image125.jpeg"/><Relationship Id="rId37" Type="http://schemas.openxmlformats.org/officeDocument/2006/relationships/image" Target="../media/image133.jpeg"/><Relationship Id="rId5" Type="http://schemas.openxmlformats.org/officeDocument/2006/relationships/image" Target="../media/image138.jpeg"/><Relationship Id="rId15" Type="http://schemas.openxmlformats.org/officeDocument/2006/relationships/image" Target="../media/image121.jpeg"/><Relationship Id="rId23" Type="http://schemas.openxmlformats.org/officeDocument/2006/relationships/image" Target="../media/image139.jpeg"/><Relationship Id="rId28" Type="http://schemas.openxmlformats.org/officeDocument/2006/relationships/image" Target="../media/image151.jpeg"/><Relationship Id="rId36" Type="http://schemas.openxmlformats.org/officeDocument/2006/relationships/image" Target="../media/image132.jpeg"/><Relationship Id="rId10" Type="http://schemas.openxmlformats.org/officeDocument/2006/relationships/image" Target="../media/image147.jpeg"/><Relationship Id="rId19" Type="http://schemas.openxmlformats.org/officeDocument/2006/relationships/image" Target="../media/image126.jpeg"/><Relationship Id="rId31" Type="http://schemas.openxmlformats.org/officeDocument/2006/relationships/image" Target="../media/image155.jpeg"/><Relationship Id="rId4" Type="http://schemas.openxmlformats.org/officeDocument/2006/relationships/image" Target="../media/image137.jpeg"/><Relationship Id="rId9" Type="http://schemas.openxmlformats.org/officeDocument/2006/relationships/image" Target="../media/image146.jpeg"/><Relationship Id="rId14" Type="http://schemas.openxmlformats.org/officeDocument/2006/relationships/image" Target="../media/image120.jpeg"/><Relationship Id="rId22" Type="http://schemas.openxmlformats.org/officeDocument/2006/relationships/image" Target="../media/image136.jpeg"/><Relationship Id="rId27" Type="http://schemas.openxmlformats.org/officeDocument/2006/relationships/image" Target="../media/image150.jpeg"/><Relationship Id="rId30" Type="http://schemas.openxmlformats.org/officeDocument/2006/relationships/image" Target="../media/image154.jpeg"/><Relationship Id="rId35" Type="http://schemas.openxmlformats.org/officeDocument/2006/relationships/image" Target="../media/image1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9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4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4.jpeg"/><Relationship Id="rId11" Type="http://schemas.openxmlformats.org/officeDocument/2006/relationships/image" Target="../media/image48.jpeg"/><Relationship Id="rId5" Type="http://schemas.openxmlformats.org/officeDocument/2006/relationships/image" Target="../media/image43.jpe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0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800600" y="1081088"/>
            <a:ext cx="1905000" cy="519112"/>
            <a:chOff x="3024" y="681"/>
            <a:chExt cx="1200" cy="327"/>
          </a:xfrm>
        </p:grpSpPr>
        <p:sp>
          <p:nvSpPr>
            <p:cNvPr id="6150" name="Oval 6"/>
            <p:cNvSpPr>
              <a:spLocks noChangeArrowheads="1"/>
            </p:cNvSpPr>
            <p:nvPr/>
          </p:nvSpPr>
          <p:spPr bwMode="auto">
            <a:xfrm>
              <a:off x="3456" y="9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080808"/>
                </a:solidFill>
              </a:endParaRPr>
            </a:p>
          </p:txBody>
        </p:sp>
        <p:sp>
          <p:nvSpPr>
            <p:cNvPr id="6151" name="Text Box 7"/>
            <p:cNvSpPr txBox="1">
              <a:spLocks noChangeArrowheads="1"/>
            </p:cNvSpPr>
            <p:nvPr/>
          </p:nvSpPr>
          <p:spPr bwMode="auto">
            <a:xfrm>
              <a:off x="3024" y="681"/>
              <a:ext cx="120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2000" b="1">
                  <a:solidFill>
                    <a:srgbClr val="FF0000"/>
                  </a:solidFill>
                  <a:latin typeface="黑体" pitchFamily="2" charset="-122"/>
                  <a:ea typeface="黑体" pitchFamily="2" charset="-122"/>
                </a:rPr>
                <a:t>Shanghai</a:t>
              </a:r>
            </a:p>
          </p:txBody>
        </p:sp>
      </p:grpSp>
      <p:pic>
        <p:nvPicPr>
          <p:cNvPr id="75788" name="Picture 12" descr="2005050714310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5827713"/>
            <a:ext cx="9540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228600" y="3170238"/>
            <a:ext cx="5029200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Gungsuh" pitchFamily="18" charset="-127"/>
                <a:ea typeface="Gungsuh" pitchFamily="18" charset="-127"/>
              </a:rPr>
              <a:t>Presentation of Law on </a:t>
            </a:r>
          </a:p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Gungsuh" pitchFamily="18" charset="-127"/>
                <a:ea typeface="Gungsuh" pitchFamily="18" charset="-127"/>
              </a:rPr>
              <a:t>the Administration of </a:t>
            </a:r>
          </a:p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Gungsuh" pitchFamily="18" charset="-127"/>
                <a:ea typeface="Gungsuh" pitchFamily="18" charset="-127"/>
              </a:rPr>
              <a:t>Exit-Entry Certificates</a:t>
            </a:r>
            <a:endParaRPr lang="en-US" altLang="zh-CN" sz="2400" b="1">
              <a:solidFill>
                <a:srgbClr val="FF0000"/>
              </a:solidFill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75793" name="Text Box 17"/>
          <p:cNvSpPr txBox="1">
            <a:spLocks noChangeArrowheads="1"/>
          </p:cNvSpPr>
          <p:nvPr/>
        </p:nvSpPr>
        <p:spPr bwMode="auto">
          <a:xfrm>
            <a:off x="1600200" y="5956300"/>
            <a:ext cx="52578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FF00"/>
                </a:solidFill>
              </a:rPr>
              <a:t>Bureau of Exit-Entry Administration Shanghai Municipal Public Security Bureau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zh-CN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7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4" grpId="0"/>
      <p:bldP spid="7579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Freeform 5"/>
          <p:cNvSpPr>
            <a:spLocks noEditPoints="1" noChangeArrowheads="1"/>
          </p:cNvSpPr>
          <p:nvPr/>
        </p:nvSpPr>
        <p:spPr bwMode="auto">
          <a:xfrm>
            <a:off x="1143000" y="5321326"/>
            <a:ext cx="6858000" cy="1527175"/>
          </a:xfrm>
          <a:custGeom>
            <a:avLst/>
            <a:gdLst>
              <a:gd name="T0" fmla="*/ 2147483647 w 8000"/>
              <a:gd name="T1" fmla="*/ 2147483647 h 1542"/>
              <a:gd name="T2" fmla="*/ 2147483647 w 8000"/>
              <a:gd name="T3" fmla="*/ 2147483647 h 1542"/>
              <a:gd name="T4" fmla="*/ 2147483647 w 8000"/>
              <a:gd name="T5" fmla="*/ 2147483647 h 1542"/>
              <a:gd name="T6" fmla="*/ 2147483647 w 8000"/>
              <a:gd name="T7" fmla="*/ 2147483647 h 1542"/>
              <a:gd name="T8" fmla="*/ 2147483647 w 8000"/>
              <a:gd name="T9" fmla="*/ 2147483647 h 1542"/>
              <a:gd name="T10" fmla="*/ 2147483647 w 8000"/>
              <a:gd name="T11" fmla="*/ 2147483647 h 1542"/>
              <a:gd name="T12" fmla="*/ 2147483647 w 8000"/>
              <a:gd name="T13" fmla="*/ 2147483647 h 1542"/>
              <a:gd name="T14" fmla="*/ 2147483647 w 8000"/>
              <a:gd name="T15" fmla="*/ 2147483647 h 1542"/>
              <a:gd name="T16" fmla="*/ 2147483647 w 8000"/>
              <a:gd name="T17" fmla="*/ 2147483647 h 1542"/>
              <a:gd name="T18" fmla="*/ 2147483647 w 8000"/>
              <a:gd name="T19" fmla="*/ 2147483647 h 1542"/>
              <a:gd name="T20" fmla="*/ 2147483647 w 8000"/>
              <a:gd name="T21" fmla="*/ 2147483647 h 1542"/>
              <a:gd name="T22" fmla="*/ 2147483647 w 8000"/>
              <a:gd name="T23" fmla="*/ 2147483647 h 1542"/>
              <a:gd name="T24" fmla="*/ 2147483647 w 8000"/>
              <a:gd name="T25" fmla="*/ 2147483647 h 1542"/>
              <a:gd name="T26" fmla="*/ 2147483647 w 8000"/>
              <a:gd name="T27" fmla="*/ 2147483647 h 1542"/>
              <a:gd name="T28" fmla="*/ 2147483647 w 8000"/>
              <a:gd name="T29" fmla="*/ 2147483647 h 1542"/>
              <a:gd name="T30" fmla="*/ 2147483647 w 8000"/>
              <a:gd name="T31" fmla="*/ 2147483647 h 1542"/>
              <a:gd name="T32" fmla="*/ 2147483647 w 8000"/>
              <a:gd name="T33" fmla="*/ 2147483647 h 1542"/>
              <a:gd name="T34" fmla="*/ 2147483647 w 8000"/>
              <a:gd name="T35" fmla="*/ 2147483647 h 1542"/>
              <a:gd name="T36" fmla="*/ 2147483647 w 8000"/>
              <a:gd name="T37" fmla="*/ 2147483647 h 1542"/>
              <a:gd name="T38" fmla="*/ 2147483647 w 8000"/>
              <a:gd name="T39" fmla="*/ 2147483647 h 1542"/>
              <a:gd name="T40" fmla="*/ 2147483647 w 8000"/>
              <a:gd name="T41" fmla="*/ 2147483647 h 1542"/>
              <a:gd name="T42" fmla="*/ 2147483647 w 8000"/>
              <a:gd name="T43" fmla="*/ 2147483647 h 1542"/>
              <a:gd name="T44" fmla="*/ 2147483647 w 8000"/>
              <a:gd name="T45" fmla="*/ 2147483647 h 1542"/>
              <a:gd name="T46" fmla="*/ 2147483647 w 8000"/>
              <a:gd name="T47" fmla="*/ 2147483647 h 1542"/>
              <a:gd name="T48" fmla="*/ 2147483647 w 8000"/>
              <a:gd name="T49" fmla="*/ 2147483647 h 1542"/>
              <a:gd name="T50" fmla="*/ 2147483647 w 8000"/>
              <a:gd name="T51" fmla="*/ 2147483647 h 1542"/>
              <a:gd name="T52" fmla="*/ 2147483647 w 8000"/>
              <a:gd name="T53" fmla="*/ 2147483647 h 1542"/>
              <a:gd name="T54" fmla="*/ 2147483647 w 8000"/>
              <a:gd name="T55" fmla="*/ 2147483647 h 1542"/>
              <a:gd name="T56" fmla="*/ 2147483647 w 8000"/>
              <a:gd name="T57" fmla="*/ 2147483647 h 1542"/>
              <a:gd name="T58" fmla="*/ 2147483647 w 8000"/>
              <a:gd name="T59" fmla="*/ 2147483647 h 1542"/>
              <a:gd name="T60" fmla="*/ 2147483647 w 8000"/>
              <a:gd name="T61" fmla="*/ 2147483647 h 1542"/>
              <a:gd name="T62" fmla="*/ 2147483647 w 8000"/>
              <a:gd name="T63" fmla="*/ 2147483647 h 1542"/>
              <a:gd name="T64" fmla="*/ 2147483647 w 8000"/>
              <a:gd name="T65" fmla="*/ 2147483647 h 1542"/>
              <a:gd name="T66" fmla="*/ 2147483647 w 8000"/>
              <a:gd name="T67" fmla="*/ 2147483647 h 1542"/>
              <a:gd name="T68" fmla="*/ 2147483647 w 8000"/>
              <a:gd name="T69" fmla="*/ 2147483647 h 1542"/>
              <a:gd name="T70" fmla="*/ 2147483647 w 8000"/>
              <a:gd name="T71" fmla="*/ 2147483647 h 1542"/>
              <a:gd name="T72" fmla="*/ 2147483647 w 8000"/>
              <a:gd name="T73" fmla="*/ 2147483647 h 1542"/>
              <a:gd name="T74" fmla="*/ 2147483647 w 8000"/>
              <a:gd name="T75" fmla="*/ 2147483647 h 1542"/>
              <a:gd name="T76" fmla="*/ 2147483647 w 8000"/>
              <a:gd name="T77" fmla="*/ 2147483647 h 1542"/>
              <a:gd name="T78" fmla="*/ 2147483647 w 8000"/>
              <a:gd name="T79" fmla="*/ 2147483647 h 1542"/>
              <a:gd name="T80" fmla="*/ 2147483647 w 8000"/>
              <a:gd name="T81" fmla="*/ 2147483647 h 1542"/>
              <a:gd name="T82" fmla="*/ 2147483647 w 8000"/>
              <a:gd name="T83" fmla="*/ 2147483647 h 1542"/>
              <a:gd name="T84" fmla="*/ 2147483647 w 8000"/>
              <a:gd name="T85" fmla="*/ 2147483647 h 1542"/>
              <a:gd name="T86" fmla="*/ 2147483647 w 8000"/>
              <a:gd name="T87" fmla="*/ 2147483647 h 1542"/>
              <a:gd name="T88" fmla="*/ 2147483647 w 8000"/>
              <a:gd name="T89" fmla="*/ 2147483647 h 1542"/>
              <a:gd name="T90" fmla="*/ 2147483647 w 8000"/>
              <a:gd name="T91" fmla="*/ 2147483647 h 1542"/>
              <a:gd name="T92" fmla="*/ 2147483647 w 8000"/>
              <a:gd name="T93" fmla="*/ 2147483647 h 1542"/>
              <a:gd name="T94" fmla="*/ 2147483647 w 8000"/>
              <a:gd name="T95" fmla="*/ 2147483647 h 1542"/>
              <a:gd name="T96" fmla="*/ 2147483647 w 8000"/>
              <a:gd name="T97" fmla="*/ 2147483647 h 1542"/>
              <a:gd name="T98" fmla="*/ 2147483647 w 8000"/>
              <a:gd name="T99" fmla="*/ 2147483647 h 1542"/>
              <a:gd name="T100" fmla="*/ 2147483647 w 8000"/>
              <a:gd name="T101" fmla="*/ 2147483647 h 1542"/>
              <a:gd name="T102" fmla="*/ 2147483647 w 8000"/>
              <a:gd name="T103" fmla="*/ 2147483647 h 1542"/>
              <a:gd name="T104" fmla="*/ 2147483647 w 8000"/>
              <a:gd name="T105" fmla="*/ 2147483647 h 1542"/>
              <a:gd name="T106" fmla="*/ 2147483647 w 8000"/>
              <a:gd name="T107" fmla="*/ 2147483647 h 1542"/>
              <a:gd name="T108" fmla="*/ 2147483647 w 8000"/>
              <a:gd name="T109" fmla="*/ 2147483647 h 1542"/>
              <a:gd name="T110" fmla="*/ 2147483647 w 8000"/>
              <a:gd name="T111" fmla="*/ 2147483647 h 1542"/>
              <a:gd name="T112" fmla="*/ 2147483647 w 8000"/>
              <a:gd name="T113" fmla="*/ 2147483647 h 1542"/>
              <a:gd name="T114" fmla="*/ 2147483647 w 8000"/>
              <a:gd name="T115" fmla="*/ 2147483647 h 1542"/>
              <a:gd name="T116" fmla="*/ 2147483647 w 8000"/>
              <a:gd name="T117" fmla="*/ 2147483647 h 154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8000"/>
              <a:gd name="T178" fmla="*/ 0 h 1542"/>
              <a:gd name="T179" fmla="*/ 8000 w 8000"/>
              <a:gd name="T180" fmla="*/ 1542 h 154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blipFill dpi="0" rotWithShape="1">
            <a:blip r:embed="rId3" cstate="print"/>
            <a:srcRect/>
            <a:stretch>
              <a:fillRect/>
            </a:stretch>
          </a:blipFill>
          <a:ln w="0">
            <a:solidFill>
              <a:schemeClr val="bg1"/>
            </a:solidFill>
            <a:miter lim="800000"/>
          </a:ln>
        </p:spPr>
        <p:txBody>
          <a:bodyPr lIns="121920" tIns="60960" rIns="121920" bIns="60960"/>
          <a:lstStyle/>
          <a:p>
            <a:pPr>
              <a:buFont typeface="Arial" panose="020B0604020202020204" pitchFamily="34" charset="0"/>
              <a:buNone/>
            </a:pPr>
            <a:endParaRPr lang="zh-CN" altLang="zh-CN" sz="2400">
              <a:solidFill>
                <a:srgbClr val="000000"/>
              </a:solidFill>
              <a:latin typeface="Copperplate Gothic Bold"/>
              <a:ea typeface="微软雅黑" pitchFamily="34" charset="-122"/>
              <a:sym typeface="Copperplate Gothic Bold"/>
            </a:endParaRPr>
          </a:p>
        </p:txBody>
      </p:sp>
      <p:sp>
        <p:nvSpPr>
          <p:cNvPr id="3" name="Subtitle 9"/>
          <p:cNvSpPr txBox="1">
            <a:spLocks noChangeArrowheads="1"/>
          </p:cNvSpPr>
          <p:nvPr/>
        </p:nvSpPr>
        <p:spPr bwMode="auto">
          <a:xfrm>
            <a:off x="1601392" y="195265"/>
            <a:ext cx="4083844" cy="5500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02742" tIns="51371" rIns="102742" bIns="51371">
            <a:spAutoFit/>
          </a:bodyPr>
          <a:lstStyle/>
          <a:p>
            <a:pPr defTabSz="1085850">
              <a:spcBef>
                <a:spcPct val="20000"/>
              </a:spcBef>
            </a:pPr>
            <a:r>
              <a:rPr lang="en-US" altLang="zh-CN" sz="2900" b="1" dirty="0" smtClean="0">
                <a:solidFill>
                  <a:srgbClr val="555555"/>
                </a:solidFill>
                <a:latin typeface="微软雅黑" pitchFamily="34" charset="-122"/>
                <a:ea typeface="Open Sans Light"/>
                <a:cs typeface="Open Sans Light"/>
              </a:rPr>
              <a:t>DECLARE</a:t>
            </a:r>
            <a:endParaRPr lang="en-US" altLang="zh-CN" sz="2900" b="1" dirty="0">
              <a:solidFill>
                <a:srgbClr val="555555"/>
              </a:solidFill>
              <a:latin typeface="微软雅黑" pitchFamily="34" charset="-122"/>
              <a:ea typeface="Open Sans Light"/>
              <a:cs typeface="Open Sans Light"/>
            </a:endParaRPr>
          </a:p>
        </p:txBody>
      </p:sp>
      <p:cxnSp>
        <p:nvCxnSpPr>
          <p:cNvPr id="4" name="直接连接符 3"/>
          <p:cNvCxnSpPr>
            <a:cxnSpLocks noChangeShapeType="1"/>
          </p:cNvCxnSpPr>
          <p:nvPr/>
        </p:nvCxnSpPr>
        <p:spPr bwMode="auto">
          <a:xfrm>
            <a:off x="1143000" y="773113"/>
            <a:ext cx="6858000" cy="0"/>
          </a:xfrm>
          <a:prstGeom prst="line">
            <a:avLst/>
          </a:prstGeom>
          <a:noFill/>
          <a:ln w="9525" algn="ctr">
            <a:solidFill>
              <a:srgbClr val="2A354D"/>
            </a:solidFill>
            <a:round/>
          </a:ln>
        </p:spPr>
      </p:cxnSp>
      <p:cxnSp>
        <p:nvCxnSpPr>
          <p:cNvPr id="5" name="直接连接符 4"/>
          <p:cNvCxnSpPr>
            <a:cxnSpLocks noChangeShapeType="1"/>
          </p:cNvCxnSpPr>
          <p:nvPr/>
        </p:nvCxnSpPr>
        <p:spPr bwMode="auto">
          <a:xfrm flipH="1">
            <a:off x="1277541" y="196850"/>
            <a:ext cx="323850" cy="503238"/>
          </a:xfrm>
          <a:prstGeom prst="line">
            <a:avLst/>
          </a:prstGeom>
          <a:noFill/>
          <a:ln w="9525" algn="ctr">
            <a:solidFill>
              <a:srgbClr val="333333"/>
            </a:solidFill>
            <a:round/>
          </a:ln>
        </p:spPr>
      </p:cxnSp>
      <p:grpSp>
        <p:nvGrpSpPr>
          <p:cNvPr id="2" name="组合 5"/>
          <p:cNvGrpSpPr/>
          <p:nvPr/>
        </p:nvGrpSpPr>
        <p:grpSpPr>
          <a:xfrm>
            <a:off x="5685718" y="412304"/>
            <a:ext cx="578121" cy="216024"/>
            <a:chOff x="2987824" y="330033"/>
            <a:chExt cx="770828" cy="216024"/>
          </a:xfrm>
          <a:solidFill>
            <a:srgbClr val="0070C0"/>
          </a:solidFill>
        </p:grpSpPr>
        <p:sp>
          <p:nvSpPr>
            <p:cNvPr id="7" name="燕尾形 6"/>
            <p:cNvSpPr/>
            <p:nvPr/>
          </p:nvSpPr>
          <p:spPr>
            <a:xfrm>
              <a:off x="2987824" y="330033"/>
              <a:ext cx="216024" cy="216024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1C1C1C"/>
                </a:solidFill>
                <a:latin typeface="Calibri" panose="020F0502020204030204"/>
              </a:endParaRPr>
            </a:p>
          </p:txBody>
        </p:sp>
        <p:sp>
          <p:nvSpPr>
            <p:cNvPr id="8" name="燕尾形 7"/>
            <p:cNvSpPr/>
            <p:nvPr/>
          </p:nvSpPr>
          <p:spPr>
            <a:xfrm>
              <a:off x="3265226" y="330033"/>
              <a:ext cx="216024" cy="216024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1C1C1C"/>
                </a:solidFill>
                <a:latin typeface="Calibri" panose="020F0502020204030204"/>
              </a:endParaRPr>
            </a:p>
          </p:txBody>
        </p:sp>
        <p:sp>
          <p:nvSpPr>
            <p:cNvPr id="9" name="燕尾形 8"/>
            <p:cNvSpPr/>
            <p:nvPr/>
          </p:nvSpPr>
          <p:spPr>
            <a:xfrm>
              <a:off x="3542628" y="330033"/>
              <a:ext cx="216024" cy="216024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1C1C1C"/>
                </a:solidFill>
                <a:latin typeface="Calibri" panose="020F0502020204030204"/>
              </a:endParaRPr>
            </a:p>
          </p:txBody>
        </p:sp>
      </p:grpSp>
      <p:cxnSp>
        <p:nvCxnSpPr>
          <p:cNvPr id="29" name="直接连接符 28"/>
          <p:cNvCxnSpPr/>
          <p:nvPr/>
        </p:nvCxnSpPr>
        <p:spPr>
          <a:xfrm>
            <a:off x="1946653" y="2214554"/>
            <a:ext cx="1768091" cy="158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27"/>
          <p:cNvSpPr txBox="1"/>
          <p:nvPr/>
        </p:nvSpPr>
        <p:spPr bwMode="auto">
          <a:xfrm>
            <a:off x="1783873" y="1620823"/>
            <a:ext cx="2330622" cy="5222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9600" b="1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dist="50800" dir="2700000" algn="tl" rotWithShape="0">
                    <a:schemeClr val="bg1">
                      <a:alpha val="5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2000232" y="1857364"/>
            <a:ext cx="1125149" cy="158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988" y="941728"/>
            <a:ext cx="2535594" cy="514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3125794" y="4065205"/>
            <a:ext cx="1230182" cy="463764"/>
          </a:xfrm>
          <a:prstGeom prst="wedgeRoundRectCallout">
            <a:avLst>
              <a:gd name="adj1" fmla="val -88579"/>
              <a:gd name="adj2" fmla="val -32580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srgbClr val="080808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SIGN IN</a:t>
            </a:r>
            <a:endParaRPr lang="zh-CN" altLang="en-US" sz="2000" dirty="0" smtClean="0">
              <a:solidFill>
                <a:srgbClr val="080808"/>
              </a:solidFill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zh-CN" dirty="0" smtClean="0">
              <a:solidFill>
                <a:srgbClr val="080808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61" y="970490"/>
            <a:ext cx="2500216" cy="5352315"/>
          </a:xfrm>
          <a:prstGeom prst="rect">
            <a:avLst/>
          </a:prstGeom>
        </p:spPr>
      </p:pic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7533794" y="3878297"/>
            <a:ext cx="1610206" cy="990863"/>
          </a:xfrm>
          <a:prstGeom prst="wedgeRoundRectCallout">
            <a:avLst>
              <a:gd name="adj1" fmla="val -100000"/>
              <a:gd name="adj2" fmla="val -30894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solidFill>
                  <a:srgbClr val="080808"/>
                </a:solidFill>
                <a:ea typeface="等线" panose="02010600030101010101" pitchFamily="2" charset="-122"/>
              </a:rPr>
              <a:t>Select document type</a:t>
            </a:r>
            <a:endParaRPr lang="zh-CN" altLang="zh-CN" dirty="0" smtClean="0">
              <a:solidFill>
                <a:srgbClr val="080808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Freeform 5"/>
          <p:cNvSpPr>
            <a:spLocks noEditPoints="1" noChangeArrowheads="1"/>
          </p:cNvSpPr>
          <p:nvPr/>
        </p:nvSpPr>
        <p:spPr bwMode="auto">
          <a:xfrm>
            <a:off x="1143000" y="5321326"/>
            <a:ext cx="6858000" cy="1527175"/>
          </a:xfrm>
          <a:custGeom>
            <a:avLst/>
            <a:gdLst>
              <a:gd name="T0" fmla="*/ 2147483647 w 8000"/>
              <a:gd name="T1" fmla="*/ 2147483647 h 1542"/>
              <a:gd name="T2" fmla="*/ 2147483647 w 8000"/>
              <a:gd name="T3" fmla="*/ 2147483647 h 1542"/>
              <a:gd name="T4" fmla="*/ 2147483647 w 8000"/>
              <a:gd name="T5" fmla="*/ 2147483647 h 1542"/>
              <a:gd name="T6" fmla="*/ 2147483647 w 8000"/>
              <a:gd name="T7" fmla="*/ 2147483647 h 1542"/>
              <a:gd name="T8" fmla="*/ 2147483647 w 8000"/>
              <a:gd name="T9" fmla="*/ 2147483647 h 1542"/>
              <a:gd name="T10" fmla="*/ 2147483647 w 8000"/>
              <a:gd name="T11" fmla="*/ 2147483647 h 1542"/>
              <a:gd name="T12" fmla="*/ 2147483647 w 8000"/>
              <a:gd name="T13" fmla="*/ 2147483647 h 1542"/>
              <a:gd name="T14" fmla="*/ 2147483647 w 8000"/>
              <a:gd name="T15" fmla="*/ 2147483647 h 1542"/>
              <a:gd name="T16" fmla="*/ 2147483647 w 8000"/>
              <a:gd name="T17" fmla="*/ 2147483647 h 1542"/>
              <a:gd name="T18" fmla="*/ 2147483647 w 8000"/>
              <a:gd name="T19" fmla="*/ 2147483647 h 1542"/>
              <a:gd name="T20" fmla="*/ 2147483647 w 8000"/>
              <a:gd name="T21" fmla="*/ 2147483647 h 1542"/>
              <a:gd name="T22" fmla="*/ 2147483647 w 8000"/>
              <a:gd name="T23" fmla="*/ 2147483647 h 1542"/>
              <a:gd name="T24" fmla="*/ 2147483647 w 8000"/>
              <a:gd name="T25" fmla="*/ 2147483647 h 1542"/>
              <a:gd name="T26" fmla="*/ 2147483647 w 8000"/>
              <a:gd name="T27" fmla="*/ 2147483647 h 1542"/>
              <a:gd name="T28" fmla="*/ 2147483647 w 8000"/>
              <a:gd name="T29" fmla="*/ 2147483647 h 1542"/>
              <a:gd name="T30" fmla="*/ 2147483647 w 8000"/>
              <a:gd name="T31" fmla="*/ 2147483647 h 1542"/>
              <a:gd name="T32" fmla="*/ 2147483647 w 8000"/>
              <a:gd name="T33" fmla="*/ 2147483647 h 1542"/>
              <a:gd name="T34" fmla="*/ 2147483647 w 8000"/>
              <a:gd name="T35" fmla="*/ 2147483647 h 1542"/>
              <a:gd name="T36" fmla="*/ 2147483647 w 8000"/>
              <a:gd name="T37" fmla="*/ 2147483647 h 1542"/>
              <a:gd name="T38" fmla="*/ 2147483647 w 8000"/>
              <a:gd name="T39" fmla="*/ 2147483647 h 1542"/>
              <a:gd name="T40" fmla="*/ 2147483647 w 8000"/>
              <a:gd name="T41" fmla="*/ 2147483647 h 1542"/>
              <a:gd name="T42" fmla="*/ 2147483647 w 8000"/>
              <a:gd name="T43" fmla="*/ 2147483647 h 1542"/>
              <a:gd name="T44" fmla="*/ 2147483647 w 8000"/>
              <a:gd name="T45" fmla="*/ 2147483647 h 1542"/>
              <a:gd name="T46" fmla="*/ 2147483647 w 8000"/>
              <a:gd name="T47" fmla="*/ 2147483647 h 1542"/>
              <a:gd name="T48" fmla="*/ 2147483647 w 8000"/>
              <a:gd name="T49" fmla="*/ 2147483647 h 1542"/>
              <a:gd name="T50" fmla="*/ 2147483647 w 8000"/>
              <a:gd name="T51" fmla="*/ 2147483647 h 1542"/>
              <a:gd name="T52" fmla="*/ 2147483647 w 8000"/>
              <a:gd name="T53" fmla="*/ 2147483647 h 1542"/>
              <a:gd name="T54" fmla="*/ 2147483647 w 8000"/>
              <a:gd name="T55" fmla="*/ 2147483647 h 1542"/>
              <a:gd name="T56" fmla="*/ 2147483647 w 8000"/>
              <a:gd name="T57" fmla="*/ 2147483647 h 1542"/>
              <a:gd name="T58" fmla="*/ 2147483647 w 8000"/>
              <a:gd name="T59" fmla="*/ 2147483647 h 1542"/>
              <a:gd name="T60" fmla="*/ 2147483647 w 8000"/>
              <a:gd name="T61" fmla="*/ 2147483647 h 1542"/>
              <a:gd name="T62" fmla="*/ 2147483647 w 8000"/>
              <a:gd name="T63" fmla="*/ 2147483647 h 1542"/>
              <a:gd name="T64" fmla="*/ 2147483647 w 8000"/>
              <a:gd name="T65" fmla="*/ 2147483647 h 1542"/>
              <a:gd name="T66" fmla="*/ 2147483647 w 8000"/>
              <a:gd name="T67" fmla="*/ 2147483647 h 1542"/>
              <a:gd name="T68" fmla="*/ 2147483647 w 8000"/>
              <a:gd name="T69" fmla="*/ 2147483647 h 1542"/>
              <a:gd name="T70" fmla="*/ 2147483647 w 8000"/>
              <a:gd name="T71" fmla="*/ 2147483647 h 1542"/>
              <a:gd name="T72" fmla="*/ 2147483647 w 8000"/>
              <a:gd name="T73" fmla="*/ 2147483647 h 1542"/>
              <a:gd name="T74" fmla="*/ 2147483647 w 8000"/>
              <a:gd name="T75" fmla="*/ 2147483647 h 1542"/>
              <a:gd name="T76" fmla="*/ 2147483647 w 8000"/>
              <a:gd name="T77" fmla="*/ 2147483647 h 1542"/>
              <a:gd name="T78" fmla="*/ 2147483647 w 8000"/>
              <a:gd name="T79" fmla="*/ 2147483647 h 1542"/>
              <a:gd name="T80" fmla="*/ 2147483647 w 8000"/>
              <a:gd name="T81" fmla="*/ 2147483647 h 1542"/>
              <a:gd name="T82" fmla="*/ 2147483647 w 8000"/>
              <a:gd name="T83" fmla="*/ 2147483647 h 1542"/>
              <a:gd name="T84" fmla="*/ 2147483647 w 8000"/>
              <a:gd name="T85" fmla="*/ 2147483647 h 1542"/>
              <a:gd name="T86" fmla="*/ 2147483647 w 8000"/>
              <a:gd name="T87" fmla="*/ 2147483647 h 1542"/>
              <a:gd name="T88" fmla="*/ 2147483647 w 8000"/>
              <a:gd name="T89" fmla="*/ 2147483647 h 1542"/>
              <a:gd name="T90" fmla="*/ 2147483647 w 8000"/>
              <a:gd name="T91" fmla="*/ 2147483647 h 1542"/>
              <a:gd name="T92" fmla="*/ 2147483647 w 8000"/>
              <a:gd name="T93" fmla="*/ 2147483647 h 1542"/>
              <a:gd name="T94" fmla="*/ 2147483647 w 8000"/>
              <a:gd name="T95" fmla="*/ 2147483647 h 1542"/>
              <a:gd name="T96" fmla="*/ 2147483647 w 8000"/>
              <a:gd name="T97" fmla="*/ 2147483647 h 1542"/>
              <a:gd name="T98" fmla="*/ 2147483647 w 8000"/>
              <a:gd name="T99" fmla="*/ 2147483647 h 1542"/>
              <a:gd name="T100" fmla="*/ 2147483647 w 8000"/>
              <a:gd name="T101" fmla="*/ 2147483647 h 1542"/>
              <a:gd name="T102" fmla="*/ 2147483647 w 8000"/>
              <a:gd name="T103" fmla="*/ 2147483647 h 1542"/>
              <a:gd name="T104" fmla="*/ 2147483647 w 8000"/>
              <a:gd name="T105" fmla="*/ 2147483647 h 1542"/>
              <a:gd name="T106" fmla="*/ 2147483647 w 8000"/>
              <a:gd name="T107" fmla="*/ 2147483647 h 1542"/>
              <a:gd name="T108" fmla="*/ 2147483647 w 8000"/>
              <a:gd name="T109" fmla="*/ 2147483647 h 1542"/>
              <a:gd name="T110" fmla="*/ 2147483647 w 8000"/>
              <a:gd name="T111" fmla="*/ 2147483647 h 1542"/>
              <a:gd name="T112" fmla="*/ 2147483647 w 8000"/>
              <a:gd name="T113" fmla="*/ 2147483647 h 1542"/>
              <a:gd name="T114" fmla="*/ 2147483647 w 8000"/>
              <a:gd name="T115" fmla="*/ 2147483647 h 1542"/>
              <a:gd name="T116" fmla="*/ 2147483647 w 8000"/>
              <a:gd name="T117" fmla="*/ 2147483647 h 154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8000"/>
              <a:gd name="T178" fmla="*/ 0 h 1542"/>
              <a:gd name="T179" fmla="*/ 8000 w 8000"/>
              <a:gd name="T180" fmla="*/ 1542 h 154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blipFill dpi="0" rotWithShape="1">
            <a:blip r:embed="rId3" cstate="print"/>
            <a:srcRect/>
            <a:stretch>
              <a:fillRect/>
            </a:stretch>
          </a:blipFill>
          <a:ln w="0">
            <a:solidFill>
              <a:schemeClr val="bg1"/>
            </a:solidFill>
            <a:miter lim="800000"/>
          </a:ln>
        </p:spPr>
        <p:txBody>
          <a:bodyPr lIns="121920" tIns="60960" rIns="121920" bIns="60960"/>
          <a:lstStyle/>
          <a:p>
            <a:pPr>
              <a:buFont typeface="Arial" panose="020B0604020202020204" pitchFamily="34" charset="0"/>
              <a:buNone/>
            </a:pPr>
            <a:endParaRPr lang="zh-CN" altLang="zh-CN" sz="2400">
              <a:solidFill>
                <a:srgbClr val="000000"/>
              </a:solidFill>
              <a:latin typeface="Copperplate Gothic Bold"/>
              <a:ea typeface="微软雅黑" pitchFamily="34" charset="-122"/>
              <a:sym typeface="Copperplate Gothic Bold"/>
            </a:endParaRPr>
          </a:p>
        </p:txBody>
      </p:sp>
      <p:cxnSp>
        <p:nvCxnSpPr>
          <p:cNvPr id="4" name="直接连接符 3"/>
          <p:cNvCxnSpPr>
            <a:cxnSpLocks noChangeShapeType="1"/>
          </p:cNvCxnSpPr>
          <p:nvPr/>
        </p:nvCxnSpPr>
        <p:spPr bwMode="auto">
          <a:xfrm>
            <a:off x="1143000" y="773113"/>
            <a:ext cx="6858000" cy="0"/>
          </a:xfrm>
          <a:prstGeom prst="line">
            <a:avLst/>
          </a:prstGeom>
          <a:noFill/>
          <a:ln w="9525" algn="ctr">
            <a:solidFill>
              <a:srgbClr val="2A354D"/>
            </a:solidFill>
            <a:round/>
          </a:ln>
        </p:spPr>
      </p:cxnSp>
      <p:cxnSp>
        <p:nvCxnSpPr>
          <p:cNvPr id="5" name="直接连接符 4"/>
          <p:cNvCxnSpPr>
            <a:cxnSpLocks noChangeShapeType="1"/>
          </p:cNvCxnSpPr>
          <p:nvPr/>
        </p:nvCxnSpPr>
        <p:spPr bwMode="auto">
          <a:xfrm flipH="1">
            <a:off x="1277541" y="196850"/>
            <a:ext cx="323850" cy="503238"/>
          </a:xfrm>
          <a:prstGeom prst="line">
            <a:avLst/>
          </a:prstGeom>
          <a:noFill/>
          <a:ln w="9525" algn="ctr">
            <a:solidFill>
              <a:srgbClr val="333333"/>
            </a:solidFill>
            <a:round/>
          </a:ln>
        </p:spPr>
      </p:cxnSp>
      <p:grpSp>
        <p:nvGrpSpPr>
          <p:cNvPr id="2" name="组合 5"/>
          <p:cNvGrpSpPr/>
          <p:nvPr/>
        </p:nvGrpSpPr>
        <p:grpSpPr>
          <a:xfrm>
            <a:off x="5685718" y="412304"/>
            <a:ext cx="578121" cy="216024"/>
            <a:chOff x="2987824" y="330033"/>
            <a:chExt cx="770828" cy="216024"/>
          </a:xfrm>
          <a:solidFill>
            <a:srgbClr val="0070C0"/>
          </a:solidFill>
        </p:grpSpPr>
        <p:sp>
          <p:nvSpPr>
            <p:cNvPr id="7" name="燕尾形 6"/>
            <p:cNvSpPr/>
            <p:nvPr/>
          </p:nvSpPr>
          <p:spPr>
            <a:xfrm>
              <a:off x="2987824" y="330033"/>
              <a:ext cx="216024" cy="216024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1C1C1C"/>
                </a:solidFill>
                <a:latin typeface="Calibri" panose="020F0502020204030204"/>
              </a:endParaRPr>
            </a:p>
          </p:txBody>
        </p:sp>
        <p:sp>
          <p:nvSpPr>
            <p:cNvPr id="8" name="燕尾形 7"/>
            <p:cNvSpPr/>
            <p:nvPr/>
          </p:nvSpPr>
          <p:spPr>
            <a:xfrm>
              <a:off x="3265226" y="330033"/>
              <a:ext cx="216024" cy="216024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1C1C1C"/>
                </a:solidFill>
                <a:latin typeface="Calibri" panose="020F0502020204030204"/>
              </a:endParaRPr>
            </a:p>
          </p:txBody>
        </p:sp>
        <p:sp>
          <p:nvSpPr>
            <p:cNvPr id="9" name="燕尾形 8"/>
            <p:cNvSpPr/>
            <p:nvPr/>
          </p:nvSpPr>
          <p:spPr>
            <a:xfrm>
              <a:off x="3542628" y="330033"/>
              <a:ext cx="216024" cy="216024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1C1C1C"/>
                </a:solidFill>
                <a:latin typeface="Calibri" panose="020F0502020204030204"/>
              </a:endParaRPr>
            </a:p>
          </p:txBody>
        </p:sp>
      </p:grpSp>
      <p:cxnSp>
        <p:nvCxnSpPr>
          <p:cNvPr id="29" name="直接连接符 28"/>
          <p:cNvCxnSpPr/>
          <p:nvPr/>
        </p:nvCxnSpPr>
        <p:spPr>
          <a:xfrm>
            <a:off x="1946653" y="2214554"/>
            <a:ext cx="1768091" cy="158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27"/>
          <p:cNvSpPr txBox="1"/>
          <p:nvPr/>
        </p:nvSpPr>
        <p:spPr bwMode="auto">
          <a:xfrm>
            <a:off x="1783873" y="1620823"/>
            <a:ext cx="2330622" cy="5222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9600" b="1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dist="50800" dir="2700000" algn="tl" rotWithShape="0">
                    <a:schemeClr val="bg1">
                      <a:alpha val="5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2000232" y="1857364"/>
            <a:ext cx="1125149" cy="158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19" y="1041959"/>
            <a:ext cx="2391335" cy="512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3394642" y="3579596"/>
            <a:ext cx="1271588" cy="743464"/>
          </a:xfrm>
          <a:prstGeom prst="wedgeRoundRectCallout">
            <a:avLst>
              <a:gd name="adj1" fmla="val -100000"/>
              <a:gd name="adj2" fmla="val -30894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r>
              <a:rPr lang="en-US" altLang="zh-CN" sz="1600" dirty="0" smtClean="0">
                <a:solidFill>
                  <a:srgbClr val="080808"/>
                </a:solidFill>
              </a:rPr>
              <a:t>3 pieces </a:t>
            </a:r>
            <a:r>
              <a:rPr lang="en-US" altLang="zh-CN" sz="1600" dirty="0" err="1" smtClean="0">
                <a:solidFill>
                  <a:srgbClr val="080808"/>
                </a:solidFill>
              </a:rPr>
              <a:t>photoes</a:t>
            </a:r>
            <a:endParaRPr lang="zh-CN" altLang="zh-CN" sz="1600" dirty="0">
              <a:solidFill>
                <a:srgbClr val="080808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zh-CN" dirty="0" smtClean="0">
              <a:solidFill>
                <a:srgbClr val="080808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18" y="1080138"/>
            <a:ext cx="2551129" cy="5001471"/>
          </a:xfrm>
          <a:prstGeom prst="rect">
            <a:avLst/>
          </a:prstGeom>
        </p:spPr>
      </p:pic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7571536" y="3107177"/>
            <a:ext cx="1464960" cy="763480"/>
          </a:xfrm>
          <a:prstGeom prst="wedgeRoundRectCallout">
            <a:avLst>
              <a:gd name="adj1" fmla="val -100000"/>
              <a:gd name="adj2" fmla="val -30894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r>
              <a:rPr lang="en-US" altLang="zh-CN" sz="1600" dirty="0" smtClean="0">
                <a:solidFill>
                  <a:srgbClr val="080808"/>
                </a:solidFill>
              </a:rPr>
              <a:t>Write down your address</a:t>
            </a:r>
            <a:endParaRPr lang="zh-CN" altLang="zh-CN" sz="1600" dirty="0">
              <a:solidFill>
                <a:srgbClr val="080808"/>
              </a:solidFill>
            </a:endParaRPr>
          </a:p>
        </p:txBody>
      </p:sp>
      <p:sp>
        <p:nvSpPr>
          <p:cNvPr id="18" name="Subtitle 9"/>
          <p:cNvSpPr txBox="1">
            <a:spLocks noChangeArrowheads="1"/>
          </p:cNvSpPr>
          <p:nvPr/>
        </p:nvSpPr>
        <p:spPr bwMode="auto">
          <a:xfrm>
            <a:off x="1601392" y="195265"/>
            <a:ext cx="4083844" cy="5500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02742" tIns="51371" rIns="102742" bIns="51371">
            <a:spAutoFit/>
          </a:bodyPr>
          <a:lstStyle/>
          <a:p>
            <a:pPr defTabSz="1085850">
              <a:spcBef>
                <a:spcPct val="20000"/>
              </a:spcBef>
            </a:pPr>
            <a:r>
              <a:rPr lang="en-US" altLang="zh-CN" sz="2900" b="1" dirty="0" smtClean="0">
                <a:solidFill>
                  <a:srgbClr val="555555"/>
                </a:solidFill>
                <a:latin typeface="微软雅黑" pitchFamily="34" charset="-122"/>
                <a:ea typeface="Open Sans Light"/>
                <a:cs typeface="Open Sans Light"/>
              </a:rPr>
              <a:t>DECLARE</a:t>
            </a:r>
            <a:endParaRPr lang="en-US" altLang="zh-CN" sz="2900" b="1" dirty="0">
              <a:solidFill>
                <a:srgbClr val="555555"/>
              </a:solidFill>
              <a:latin typeface="微软雅黑" pitchFamily="34" charset="-122"/>
              <a:ea typeface="Open Sans Light"/>
              <a:cs typeface="Open Sans Ligh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Freeform 5"/>
          <p:cNvSpPr>
            <a:spLocks noEditPoints="1" noChangeArrowheads="1"/>
          </p:cNvSpPr>
          <p:nvPr/>
        </p:nvSpPr>
        <p:spPr bwMode="auto">
          <a:xfrm>
            <a:off x="1143000" y="5321326"/>
            <a:ext cx="6858000" cy="1527175"/>
          </a:xfrm>
          <a:custGeom>
            <a:avLst/>
            <a:gdLst>
              <a:gd name="T0" fmla="*/ 2147483647 w 8000"/>
              <a:gd name="T1" fmla="*/ 2147483647 h 1542"/>
              <a:gd name="T2" fmla="*/ 2147483647 w 8000"/>
              <a:gd name="T3" fmla="*/ 2147483647 h 1542"/>
              <a:gd name="T4" fmla="*/ 2147483647 w 8000"/>
              <a:gd name="T5" fmla="*/ 2147483647 h 1542"/>
              <a:gd name="T6" fmla="*/ 2147483647 w 8000"/>
              <a:gd name="T7" fmla="*/ 2147483647 h 1542"/>
              <a:gd name="T8" fmla="*/ 2147483647 w 8000"/>
              <a:gd name="T9" fmla="*/ 2147483647 h 1542"/>
              <a:gd name="T10" fmla="*/ 2147483647 w 8000"/>
              <a:gd name="T11" fmla="*/ 2147483647 h 1542"/>
              <a:gd name="T12" fmla="*/ 2147483647 w 8000"/>
              <a:gd name="T13" fmla="*/ 2147483647 h 1542"/>
              <a:gd name="T14" fmla="*/ 2147483647 w 8000"/>
              <a:gd name="T15" fmla="*/ 2147483647 h 1542"/>
              <a:gd name="T16" fmla="*/ 2147483647 w 8000"/>
              <a:gd name="T17" fmla="*/ 2147483647 h 1542"/>
              <a:gd name="T18" fmla="*/ 2147483647 w 8000"/>
              <a:gd name="T19" fmla="*/ 2147483647 h 1542"/>
              <a:gd name="T20" fmla="*/ 2147483647 w 8000"/>
              <a:gd name="T21" fmla="*/ 2147483647 h 1542"/>
              <a:gd name="T22" fmla="*/ 2147483647 w 8000"/>
              <a:gd name="T23" fmla="*/ 2147483647 h 1542"/>
              <a:gd name="T24" fmla="*/ 2147483647 w 8000"/>
              <a:gd name="T25" fmla="*/ 2147483647 h 1542"/>
              <a:gd name="T26" fmla="*/ 2147483647 w 8000"/>
              <a:gd name="T27" fmla="*/ 2147483647 h 1542"/>
              <a:gd name="T28" fmla="*/ 2147483647 w 8000"/>
              <a:gd name="T29" fmla="*/ 2147483647 h 1542"/>
              <a:gd name="T30" fmla="*/ 2147483647 w 8000"/>
              <a:gd name="T31" fmla="*/ 2147483647 h 1542"/>
              <a:gd name="T32" fmla="*/ 2147483647 w 8000"/>
              <a:gd name="T33" fmla="*/ 2147483647 h 1542"/>
              <a:gd name="T34" fmla="*/ 2147483647 w 8000"/>
              <a:gd name="T35" fmla="*/ 2147483647 h 1542"/>
              <a:gd name="T36" fmla="*/ 2147483647 w 8000"/>
              <a:gd name="T37" fmla="*/ 2147483647 h 1542"/>
              <a:gd name="T38" fmla="*/ 2147483647 w 8000"/>
              <a:gd name="T39" fmla="*/ 2147483647 h 1542"/>
              <a:gd name="T40" fmla="*/ 2147483647 w 8000"/>
              <a:gd name="T41" fmla="*/ 2147483647 h 1542"/>
              <a:gd name="T42" fmla="*/ 2147483647 w 8000"/>
              <a:gd name="T43" fmla="*/ 2147483647 h 1542"/>
              <a:gd name="T44" fmla="*/ 2147483647 w 8000"/>
              <a:gd name="T45" fmla="*/ 2147483647 h 1542"/>
              <a:gd name="T46" fmla="*/ 2147483647 w 8000"/>
              <a:gd name="T47" fmla="*/ 2147483647 h 1542"/>
              <a:gd name="T48" fmla="*/ 2147483647 w 8000"/>
              <a:gd name="T49" fmla="*/ 2147483647 h 1542"/>
              <a:gd name="T50" fmla="*/ 2147483647 w 8000"/>
              <a:gd name="T51" fmla="*/ 2147483647 h 1542"/>
              <a:gd name="T52" fmla="*/ 2147483647 w 8000"/>
              <a:gd name="T53" fmla="*/ 2147483647 h 1542"/>
              <a:gd name="T54" fmla="*/ 2147483647 w 8000"/>
              <a:gd name="T55" fmla="*/ 2147483647 h 1542"/>
              <a:gd name="T56" fmla="*/ 2147483647 w 8000"/>
              <a:gd name="T57" fmla="*/ 2147483647 h 1542"/>
              <a:gd name="T58" fmla="*/ 2147483647 w 8000"/>
              <a:gd name="T59" fmla="*/ 2147483647 h 1542"/>
              <a:gd name="T60" fmla="*/ 2147483647 w 8000"/>
              <a:gd name="T61" fmla="*/ 2147483647 h 1542"/>
              <a:gd name="T62" fmla="*/ 2147483647 w 8000"/>
              <a:gd name="T63" fmla="*/ 2147483647 h 1542"/>
              <a:gd name="T64" fmla="*/ 2147483647 w 8000"/>
              <a:gd name="T65" fmla="*/ 2147483647 h 1542"/>
              <a:gd name="T66" fmla="*/ 2147483647 w 8000"/>
              <a:gd name="T67" fmla="*/ 2147483647 h 1542"/>
              <a:gd name="T68" fmla="*/ 2147483647 w 8000"/>
              <a:gd name="T69" fmla="*/ 2147483647 h 1542"/>
              <a:gd name="T70" fmla="*/ 2147483647 w 8000"/>
              <a:gd name="T71" fmla="*/ 2147483647 h 1542"/>
              <a:gd name="T72" fmla="*/ 2147483647 w 8000"/>
              <a:gd name="T73" fmla="*/ 2147483647 h 1542"/>
              <a:gd name="T74" fmla="*/ 2147483647 w 8000"/>
              <a:gd name="T75" fmla="*/ 2147483647 h 1542"/>
              <a:gd name="T76" fmla="*/ 2147483647 w 8000"/>
              <a:gd name="T77" fmla="*/ 2147483647 h 1542"/>
              <a:gd name="T78" fmla="*/ 2147483647 w 8000"/>
              <a:gd name="T79" fmla="*/ 2147483647 h 1542"/>
              <a:gd name="T80" fmla="*/ 2147483647 w 8000"/>
              <a:gd name="T81" fmla="*/ 2147483647 h 1542"/>
              <a:gd name="T82" fmla="*/ 2147483647 w 8000"/>
              <a:gd name="T83" fmla="*/ 2147483647 h 1542"/>
              <a:gd name="T84" fmla="*/ 2147483647 w 8000"/>
              <a:gd name="T85" fmla="*/ 2147483647 h 1542"/>
              <a:gd name="T86" fmla="*/ 2147483647 w 8000"/>
              <a:gd name="T87" fmla="*/ 2147483647 h 1542"/>
              <a:gd name="T88" fmla="*/ 2147483647 w 8000"/>
              <a:gd name="T89" fmla="*/ 2147483647 h 1542"/>
              <a:gd name="T90" fmla="*/ 2147483647 w 8000"/>
              <a:gd name="T91" fmla="*/ 2147483647 h 1542"/>
              <a:gd name="T92" fmla="*/ 2147483647 w 8000"/>
              <a:gd name="T93" fmla="*/ 2147483647 h 1542"/>
              <a:gd name="T94" fmla="*/ 2147483647 w 8000"/>
              <a:gd name="T95" fmla="*/ 2147483647 h 1542"/>
              <a:gd name="T96" fmla="*/ 2147483647 w 8000"/>
              <a:gd name="T97" fmla="*/ 2147483647 h 1542"/>
              <a:gd name="T98" fmla="*/ 2147483647 w 8000"/>
              <a:gd name="T99" fmla="*/ 2147483647 h 1542"/>
              <a:gd name="T100" fmla="*/ 2147483647 w 8000"/>
              <a:gd name="T101" fmla="*/ 2147483647 h 1542"/>
              <a:gd name="T102" fmla="*/ 2147483647 w 8000"/>
              <a:gd name="T103" fmla="*/ 2147483647 h 1542"/>
              <a:gd name="T104" fmla="*/ 2147483647 w 8000"/>
              <a:gd name="T105" fmla="*/ 2147483647 h 1542"/>
              <a:gd name="T106" fmla="*/ 2147483647 w 8000"/>
              <a:gd name="T107" fmla="*/ 2147483647 h 1542"/>
              <a:gd name="T108" fmla="*/ 2147483647 w 8000"/>
              <a:gd name="T109" fmla="*/ 2147483647 h 1542"/>
              <a:gd name="T110" fmla="*/ 2147483647 w 8000"/>
              <a:gd name="T111" fmla="*/ 2147483647 h 1542"/>
              <a:gd name="T112" fmla="*/ 2147483647 w 8000"/>
              <a:gd name="T113" fmla="*/ 2147483647 h 1542"/>
              <a:gd name="T114" fmla="*/ 2147483647 w 8000"/>
              <a:gd name="T115" fmla="*/ 2147483647 h 1542"/>
              <a:gd name="T116" fmla="*/ 2147483647 w 8000"/>
              <a:gd name="T117" fmla="*/ 2147483647 h 154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8000"/>
              <a:gd name="T178" fmla="*/ 0 h 1542"/>
              <a:gd name="T179" fmla="*/ 8000 w 8000"/>
              <a:gd name="T180" fmla="*/ 1542 h 154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blipFill dpi="0" rotWithShape="1">
            <a:blip r:embed="rId3" cstate="print"/>
            <a:srcRect/>
            <a:stretch>
              <a:fillRect/>
            </a:stretch>
          </a:blipFill>
          <a:ln w="0">
            <a:solidFill>
              <a:schemeClr val="bg1"/>
            </a:solidFill>
            <a:miter lim="800000"/>
          </a:ln>
        </p:spPr>
        <p:txBody>
          <a:bodyPr lIns="121920" tIns="60960" rIns="121920" bIns="60960"/>
          <a:lstStyle/>
          <a:p>
            <a:pPr>
              <a:buFont typeface="Arial" panose="020B0604020202020204" pitchFamily="34" charset="0"/>
              <a:buNone/>
            </a:pPr>
            <a:endParaRPr lang="zh-CN" altLang="zh-CN" sz="2400">
              <a:solidFill>
                <a:srgbClr val="000000"/>
              </a:solidFill>
              <a:latin typeface="Copperplate Gothic Bold"/>
              <a:ea typeface="微软雅黑" pitchFamily="34" charset="-122"/>
              <a:sym typeface="Copperplate Gothic Bold"/>
            </a:endParaRPr>
          </a:p>
        </p:txBody>
      </p:sp>
      <p:cxnSp>
        <p:nvCxnSpPr>
          <p:cNvPr id="4" name="直接连接符 3"/>
          <p:cNvCxnSpPr>
            <a:cxnSpLocks noChangeShapeType="1"/>
          </p:cNvCxnSpPr>
          <p:nvPr/>
        </p:nvCxnSpPr>
        <p:spPr bwMode="auto">
          <a:xfrm>
            <a:off x="1143000" y="773113"/>
            <a:ext cx="6858000" cy="0"/>
          </a:xfrm>
          <a:prstGeom prst="line">
            <a:avLst/>
          </a:prstGeom>
          <a:noFill/>
          <a:ln w="9525" algn="ctr">
            <a:solidFill>
              <a:srgbClr val="2A354D"/>
            </a:solidFill>
            <a:round/>
          </a:ln>
        </p:spPr>
      </p:cxnSp>
      <p:cxnSp>
        <p:nvCxnSpPr>
          <p:cNvPr id="5" name="直接连接符 4"/>
          <p:cNvCxnSpPr>
            <a:cxnSpLocks noChangeShapeType="1"/>
          </p:cNvCxnSpPr>
          <p:nvPr/>
        </p:nvCxnSpPr>
        <p:spPr bwMode="auto">
          <a:xfrm flipH="1">
            <a:off x="1277541" y="196850"/>
            <a:ext cx="323850" cy="503238"/>
          </a:xfrm>
          <a:prstGeom prst="line">
            <a:avLst/>
          </a:prstGeom>
          <a:noFill/>
          <a:ln w="9525" algn="ctr">
            <a:solidFill>
              <a:srgbClr val="333333"/>
            </a:solidFill>
            <a:round/>
          </a:ln>
        </p:spPr>
      </p:cxnSp>
      <p:grpSp>
        <p:nvGrpSpPr>
          <p:cNvPr id="2" name="组合 5"/>
          <p:cNvGrpSpPr/>
          <p:nvPr/>
        </p:nvGrpSpPr>
        <p:grpSpPr>
          <a:xfrm>
            <a:off x="5685718" y="412304"/>
            <a:ext cx="578121" cy="216024"/>
            <a:chOff x="2987824" y="330033"/>
            <a:chExt cx="770828" cy="216024"/>
          </a:xfrm>
          <a:solidFill>
            <a:srgbClr val="0070C0"/>
          </a:solidFill>
        </p:grpSpPr>
        <p:sp>
          <p:nvSpPr>
            <p:cNvPr id="7" name="燕尾形 6"/>
            <p:cNvSpPr/>
            <p:nvPr/>
          </p:nvSpPr>
          <p:spPr>
            <a:xfrm>
              <a:off x="2987824" y="330033"/>
              <a:ext cx="216024" cy="216024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1C1C1C"/>
                </a:solidFill>
                <a:latin typeface="Calibri" panose="020F0502020204030204"/>
              </a:endParaRPr>
            </a:p>
          </p:txBody>
        </p:sp>
        <p:sp>
          <p:nvSpPr>
            <p:cNvPr id="8" name="燕尾形 7"/>
            <p:cNvSpPr/>
            <p:nvPr/>
          </p:nvSpPr>
          <p:spPr>
            <a:xfrm>
              <a:off x="3265226" y="330033"/>
              <a:ext cx="216024" cy="216024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1C1C1C"/>
                </a:solidFill>
                <a:latin typeface="Calibri" panose="020F0502020204030204"/>
              </a:endParaRPr>
            </a:p>
          </p:txBody>
        </p:sp>
        <p:sp>
          <p:nvSpPr>
            <p:cNvPr id="9" name="燕尾形 8"/>
            <p:cNvSpPr/>
            <p:nvPr/>
          </p:nvSpPr>
          <p:spPr>
            <a:xfrm>
              <a:off x="3542628" y="330033"/>
              <a:ext cx="216024" cy="216024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1C1C1C"/>
                </a:solidFill>
                <a:latin typeface="Calibri" panose="020F0502020204030204"/>
              </a:endParaRPr>
            </a:p>
          </p:txBody>
        </p:sp>
      </p:grpSp>
      <p:cxnSp>
        <p:nvCxnSpPr>
          <p:cNvPr id="29" name="直接连接符 28"/>
          <p:cNvCxnSpPr/>
          <p:nvPr/>
        </p:nvCxnSpPr>
        <p:spPr>
          <a:xfrm>
            <a:off x="1946653" y="2214554"/>
            <a:ext cx="1768091" cy="158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27"/>
          <p:cNvSpPr txBox="1"/>
          <p:nvPr/>
        </p:nvSpPr>
        <p:spPr bwMode="auto">
          <a:xfrm>
            <a:off x="1783873" y="1620823"/>
            <a:ext cx="2330622" cy="5222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9600" b="1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dist="50800" dir="2700000" algn="tl" rotWithShape="0">
                    <a:schemeClr val="bg1">
                      <a:alpha val="5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2000232" y="1857364"/>
            <a:ext cx="1125149" cy="158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033" y="1004477"/>
            <a:ext cx="2510347" cy="517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3347864" y="4005064"/>
            <a:ext cx="1368152" cy="743464"/>
          </a:xfrm>
          <a:prstGeom prst="wedgeRoundRectCallout">
            <a:avLst>
              <a:gd name="adj1" fmla="val -93655"/>
              <a:gd name="adj2" fmla="val -28000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r>
              <a:rPr lang="en-US" altLang="zh-CN" sz="2000" dirty="0" smtClean="0">
                <a:solidFill>
                  <a:srgbClr val="080808"/>
                </a:solidFill>
              </a:rPr>
              <a:t>Agree the notes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89" y="897223"/>
            <a:ext cx="2316735" cy="5205503"/>
          </a:xfrm>
          <a:prstGeom prst="rect">
            <a:avLst/>
          </a:prstGeom>
        </p:spPr>
      </p:pic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7578375" y="3992703"/>
            <a:ext cx="1353194" cy="732441"/>
          </a:xfrm>
          <a:prstGeom prst="wedgeRoundRectCallout">
            <a:avLst>
              <a:gd name="adj1" fmla="val -80424"/>
              <a:gd name="adj2" fmla="val -69686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r>
              <a:rPr lang="en-US" altLang="zh-CN" sz="2000" dirty="0" smtClean="0">
                <a:solidFill>
                  <a:srgbClr val="080808"/>
                </a:solidFill>
              </a:rPr>
              <a:t>Check the result</a:t>
            </a:r>
          </a:p>
        </p:txBody>
      </p:sp>
      <p:sp>
        <p:nvSpPr>
          <p:cNvPr id="18" name="Subtitle 9"/>
          <p:cNvSpPr txBox="1">
            <a:spLocks noChangeArrowheads="1"/>
          </p:cNvSpPr>
          <p:nvPr/>
        </p:nvSpPr>
        <p:spPr bwMode="auto">
          <a:xfrm>
            <a:off x="1640284" y="260648"/>
            <a:ext cx="4083844" cy="5500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02742" tIns="51371" rIns="102742" bIns="51371">
            <a:spAutoFit/>
          </a:bodyPr>
          <a:lstStyle/>
          <a:p>
            <a:pPr defTabSz="1085850">
              <a:spcBef>
                <a:spcPct val="20000"/>
              </a:spcBef>
            </a:pPr>
            <a:r>
              <a:rPr lang="en-US" altLang="zh-CN" sz="2900" b="1" dirty="0" smtClean="0">
                <a:solidFill>
                  <a:srgbClr val="555555"/>
                </a:solidFill>
                <a:latin typeface="微软雅黑" pitchFamily="34" charset="-122"/>
                <a:ea typeface="Open Sans Light"/>
                <a:cs typeface="Open Sans Light"/>
              </a:rPr>
              <a:t>DECLARE</a:t>
            </a:r>
            <a:endParaRPr lang="en-US" altLang="zh-CN" sz="2900" b="1" dirty="0">
              <a:solidFill>
                <a:srgbClr val="555555"/>
              </a:solidFill>
              <a:latin typeface="微软雅黑" pitchFamily="34" charset="-122"/>
              <a:ea typeface="Open Sans Light"/>
              <a:cs typeface="Open Sans Ligh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Freeform 5"/>
          <p:cNvSpPr>
            <a:spLocks noEditPoints="1" noChangeArrowheads="1"/>
          </p:cNvSpPr>
          <p:nvPr/>
        </p:nvSpPr>
        <p:spPr bwMode="auto">
          <a:xfrm>
            <a:off x="1143000" y="5321326"/>
            <a:ext cx="6858000" cy="1527175"/>
          </a:xfrm>
          <a:custGeom>
            <a:avLst/>
            <a:gdLst>
              <a:gd name="T0" fmla="*/ 2147483647 w 8000"/>
              <a:gd name="T1" fmla="*/ 2147483647 h 1542"/>
              <a:gd name="T2" fmla="*/ 2147483647 w 8000"/>
              <a:gd name="T3" fmla="*/ 2147483647 h 1542"/>
              <a:gd name="T4" fmla="*/ 2147483647 w 8000"/>
              <a:gd name="T5" fmla="*/ 2147483647 h 1542"/>
              <a:gd name="T6" fmla="*/ 2147483647 w 8000"/>
              <a:gd name="T7" fmla="*/ 2147483647 h 1542"/>
              <a:gd name="T8" fmla="*/ 2147483647 w 8000"/>
              <a:gd name="T9" fmla="*/ 2147483647 h 1542"/>
              <a:gd name="T10" fmla="*/ 2147483647 w 8000"/>
              <a:gd name="T11" fmla="*/ 2147483647 h 1542"/>
              <a:gd name="T12" fmla="*/ 2147483647 w 8000"/>
              <a:gd name="T13" fmla="*/ 2147483647 h 1542"/>
              <a:gd name="T14" fmla="*/ 2147483647 w 8000"/>
              <a:gd name="T15" fmla="*/ 2147483647 h 1542"/>
              <a:gd name="T16" fmla="*/ 2147483647 w 8000"/>
              <a:gd name="T17" fmla="*/ 2147483647 h 1542"/>
              <a:gd name="T18" fmla="*/ 2147483647 w 8000"/>
              <a:gd name="T19" fmla="*/ 2147483647 h 1542"/>
              <a:gd name="T20" fmla="*/ 2147483647 w 8000"/>
              <a:gd name="T21" fmla="*/ 2147483647 h 1542"/>
              <a:gd name="T22" fmla="*/ 2147483647 w 8000"/>
              <a:gd name="T23" fmla="*/ 2147483647 h 1542"/>
              <a:gd name="T24" fmla="*/ 2147483647 w 8000"/>
              <a:gd name="T25" fmla="*/ 2147483647 h 1542"/>
              <a:gd name="T26" fmla="*/ 2147483647 w 8000"/>
              <a:gd name="T27" fmla="*/ 2147483647 h 1542"/>
              <a:gd name="T28" fmla="*/ 2147483647 w 8000"/>
              <a:gd name="T29" fmla="*/ 2147483647 h 1542"/>
              <a:gd name="T30" fmla="*/ 2147483647 w 8000"/>
              <a:gd name="T31" fmla="*/ 2147483647 h 1542"/>
              <a:gd name="T32" fmla="*/ 2147483647 w 8000"/>
              <a:gd name="T33" fmla="*/ 2147483647 h 1542"/>
              <a:gd name="T34" fmla="*/ 2147483647 w 8000"/>
              <a:gd name="T35" fmla="*/ 2147483647 h 1542"/>
              <a:gd name="T36" fmla="*/ 2147483647 w 8000"/>
              <a:gd name="T37" fmla="*/ 2147483647 h 1542"/>
              <a:gd name="T38" fmla="*/ 2147483647 w 8000"/>
              <a:gd name="T39" fmla="*/ 2147483647 h 1542"/>
              <a:gd name="T40" fmla="*/ 2147483647 w 8000"/>
              <a:gd name="T41" fmla="*/ 2147483647 h 1542"/>
              <a:gd name="T42" fmla="*/ 2147483647 w 8000"/>
              <a:gd name="T43" fmla="*/ 2147483647 h 1542"/>
              <a:gd name="T44" fmla="*/ 2147483647 w 8000"/>
              <a:gd name="T45" fmla="*/ 2147483647 h 1542"/>
              <a:gd name="T46" fmla="*/ 2147483647 w 8000"/>
              <a:gd name="T47" fmla="*/ 2147483647 h 1542"/>
              <a:gd name="T48" fmla="*/ 2147483647 w 8000"/>
              <a:gd name="T49" fmla="*/ 2147483647 h 1542"/>
              <a:gd name="T50" fmla="*/ 2147483647 w 8000"/>
              <a:gd name="T51" fmla="*/ 2147483647 h 1542"/>
              <a:gd name="T52" fmla="*/ 2147483647 w 8000"/>
              <a:gd name="T53" fmla="*/ 2147483647 h 1542"/>
              <a:gd name="T54" fmla="*/ 2147483647 w 8000"/>
              <a:gd name="T55" fmla="*/ 2147483647 h 1542"/>
              <a:gd name="T56" fmla="*/ 2147483647 w 8000"/>
              <a:gd name="T57" fmla="*/ 2147483647 h 1542"/>
              <a:gd name="T58" fmla="*/ 2147483647 w 8000"/>
              <a:gd name="T59" fmla="*/ 2147483647 h 1542"/>
              <a:gd name="T60" fmla="*/ 2147483647 w 8000"/>
              <a:gd name="T61" fmla="*/ 2147483647 h 1542"/>
              <a:gd name="T62" fmla="*/ 2147483647 w 8000"/>
              <a:gd name="T63" fmla="*/ 2147483647 h 1542"/>
              <a:gd name="T64" fmla="*/ 2147483647 w 8000"/>
              <a:gd name="T65" fmla="*/ 2147483647 h 1542"/>
              <a:gd name="T66" fmla="*/ 2147483647 w 8000"/>
              <a:gd name="T67" fmla="*/ 2147483647 h 1542"/>
              <a:gd name="T68" fmla="*/ 2147483647 w 8000"/>
              <a:gd name="T69" fmla="*/ 2147483647 h 1542"/>
              <a:gd name="T70" fmla="*/ 2147483647 w 8000"/>
              <a:gd name="T71" fmla="*/ 2147483647 h 1542"/>
              <a:gd name="T72" fmla="*/ 2147483647 w 8000"/>
              <a:gd name="T73" fmla="*/ 2147483647 h 1542"/>
              <a:gd name="T74" fmla="*/ 2147483647 w 8000"/>
              <a:gd name="T75" fmla="*/ 2147483647 h 1542"/>
              <a:gd name="T76" fmla="*/ 2147483647 w 8000"/>
              <a:gd name="T77" fmla="*/ 2147483647 h 1542"/>
              <a:gd name="T78" fmla="*/ 2147483647 w 8000"/>
              <a:gd name="T79" fmla="*/ 2147483647 h 1542"/>
              <a:gd name="T80" fmla="*/ 2147483647 w 8000"/>
              <a:gd name="T81" fmla="*/ 2147483647 h 1542"/>
              <a:gd name="T82" fmla="*/ 2147483647 w 8000"/>
              <a:gd name="T83" fmla="*/ 2147483647 h 1542"/>
              <a:gd name="T84" fmla="*/ 2147483647 w 8000"/>
              <a:gd name="T85" fmla="*/ 2147483647 h 1542"/>
              <a:gd name="T86" fmla="*/ 2147483647 w 8000"/>
              <a:gd name="T87" fmla="*/ 2147483647 h 1542"/>
              <a:gd name="T88" fmla="*/ 2147483647 w 8000"/>
              <a:gd name="T89" fmla="*/ 2147483647 h 1542"/>
              <a:gd name="T90" fmla="*/ 2147483647 w 8000"/>
              <a:gd name="T91" fmla="*/ 2147483647 h 1542"/>
              <a:gd name="T92" fmla="*/ 2147483647 w 8000"/>
              <a:gd name="T93" fmla="*/ 2147483647 h 1542"/>
              <a:gd name="T94" fmla="*/ 2147483647 w 8000"/>
              <a:gd name="T95" fmla="*/ 2147483647 h 1542"/>
              <a:gd name="T96" fmla="*/ 2147483647 w 8000"/>
              <a:gd name="T97" fmla="*/ 2147483647 h 1542"/>
              <a:gd name="T98" fmla="*/ 2147483647 w 8000"/>
              <a:gd name="T99" fmla="*/ 2147483647 h 1542"/>
              <a:gd name="T100" fmla="*/ 2147483647 w 8000"/>
              <a:gd name="T101" fmla="*/ 2147483647 h 1542"/>
              <a:gd name="T102" fmla="*/ 2147483647 w 8000"/>
              <a:gd name="T103" fmla="*/ 2147483647 h 1542"/>
              <a:gd name="T104" fmla="*/ 2147483647 w 8000"/>
              <a:gd name="T105" fmla="*/ 2147483647 h 1542"/>
              <a:gd name="T106" fmla="*/ 2147483647 w 8000"/>
              <a:gd name="T107" fmla="*/ 2147483647 h 1542"/>
              <a:gd name="T108" fmla="*/ 2147483647 w 8000"/>
              <a:gd name="T109" fmla="*/ 2147483647 h 1542"/>
              <a:gd name="T110" fmla="*/ 2147483647 w 8000"/>
              <a:gd name="T111" fmla="*/ 2147483647 h 1542"/>
              <a:gd name="T112" fmla="*/ 2147483647 w 8000"/>
              <a:gd name="T113" fmla="*/ 2147483647 h 1542"/>
              <a:gd name="T114" fmla="*/ 2147483647 w 8000"/>
              <a:gd name="T115" fmla="*/ 2147483647 h 1542"/>
              <a:gd name="T116" fmla="*/ 2147483647 w 8000"/>
              <a:gd name="T117" fmla="*/ 2147483647 h 154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8000"/>
              <a:gd name="T178" fmla="*/ 0 h 1542"/>
              <a:gd name="T179" fmla="*/ 8000 w 8000"/>
              <a:gd name="T180" fmla="*/ 1542 h 154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blipFill dpi="0" rotWithShape="1">
            <a:blip r:embed="rId3" cstate="print"/>
            <a:srcRect/>
            <a:stretch>
              <a:fillRect/>
            </a:stretch>
          </a:blipFill>
          <a:ln w="0">
            <a:solidFill>
              <a:schemeClr val="bg1"/>
            </a:solidFill>
            <a:miter lim="800000"/>
          </a:ln>
        </p:spPr>
        <p:txBody>
          <a:bodyPr lIns="121920" tIns="60960" rIns="121920" bIns="60960"/>
          <a:lstStyle/>
          <a:p>
            <a:pPr>
              <a:buFont typeface="Arial" panose="020B0604020202020204" pitchFamily="34" charset="0"/>
              <a:buNone/>
            </a:pPr>
            <a:endParaRPr lang="zh-CN" altLang="zh-CN" sz="2400">
              <a:solidFill>
                <a:srgbClr val="000000"/>
              </a:solidFill>
              <a:latin typeface="Copperplate Gothic Bold"/>
              <a:ea typeface="微软雅黑" pitchFamily="34" charset="-122"/>
              <a:sym typeface="Copperplate Gothic Bold"/>
            </a:endParaRPr>
          </a:p>
        </p:txBody>
      </p:sp>
      <p:sp>
        <p:nvSpPr>
          <p:cNvPr id="3" name="Subtitle 9"/>
          <p:cNvSpPr txBox="1">
            <a:spLocks noChangeArrowheads="1"/>
          </p:cNvSpPr>
          <p:nvPr/>
        </p:nvSpPr>
        <p:spPr bwMode="auto">
          <a:xfrm>
            <a:off x="1601392" y="195265"/>
            <a:ext cx="4083844" cy="5500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02742" tIns="51371" rIns="102742" bIns="51371">
            <a:spAutoFit/>
          </a:bodyPr>
          <a:lstStyle/>
          <a:p>
            <a:pPr defTabSz="1085850">
              <a:spcBef>
                <a:spcPct val="20000"/>
              </a:spcBef>
            </a:pPr>
            <a:r>
              <a:rPr lang="en-US" altLang="zh-CN" sz="2900" b="1" dirty="0" smtClean="0">
                <a:solidFill>
                  <a:srgbClr val="555555"/>
                </a:solidFill>
                <a:latin typeface="微软雅黑" pitchFamily="34" charset="-122"/>
                <a:ea typeface="Open Sans Light"/>
                <a:cs typeface="Open Sans Light"/>
              </a:rPr>
              <a:t>ATTENTIONS</a:t>
            </a:r>
            <a:endParaRPr lang="en-US" altLang="zh-CN" sz="2900" b="1" dirty="0">
              <a:solidFill>
                <a:srgbClr val="555555"/>
              </a:solidFill>
              <a:latin typeface="微软雅黑" pitchFamily="34" charset="-122"/>
              <a:ea typeface="Open Sans Light"/>
              <a:cs typeface="Open Sans Light"/>
            </a:endParaRPr>
          </a:p>
        </p:txBody>
      </p:sp>
      <p:cxnSp>
        <p:nvCxnSpPr>
          <p:cNvPr id="4" name="直接连接符 3"/>
          <p:cNvCxnSpPr>
            <a:cxnSpLocks noChangeShapeType="1"/>
          </p:cNvCxnSpPr>
          <p:nvPr/>
        </p:nvCxnSpPr>
        <p:spPr bwMode="auto">
          <a:xfrm>
            <a:off x="1143000" y="773113"/>
            <a:ext cx="6858000" cy="0"/>
          </a:xfrm>
          <a:prstGeom prst="line">
            <a:avLst/>
          </a:prstGeom>
          <a:noFill/>
          <a:ln w="9525" algn="ctr">
            <a:solidFill>
              <a:srgbClr val="2A354D"/>
            </a:solidFill>
            <a:round/>
          </a:ln>
        </p:spPr>
      </p:cxnSp>
      <p:cxnSp>
        <p:nvCxnSpPr>
          <p:cNvPr id="5" name="直接连接符 4"/>
          <p:cNvCxnSpPr>
            <a:cxnSpLocks noChangeShapeType="1"/>
          </p:cNvCxnSpPr>
          <p:nvPr/>
        </p:nvCxnSpPr>
        <p:spPr bwMode="auto">
          <a:xfrm flipH="1">
            <a:off x="1277541" y="196850"/>
            <a:ext cx="323850" cy="503238"/>
          </a:xfrm>
          <a:prstGeom prst="line">
            <a:avLst/>
          </a:prstGeom>
          <a:noFill/>
          <a:ln w="9525" algn="ctr">
            <a:solidFill>
              <a:srgbClr val="333333"/>
            </a:solidFill>
            <a:round/>
          </a:ln>
        </p:spPr>
      </p:cxnSp>
      <p:grpSp>
        <p:nvGrpSpPr>
          <p:cNvPr id="2" name="组合 5"/>
          <p:cNvGrpSpPr/>
          <p:nvPr/>
        </p:nvGrpSpPr>
        <p:grpSpPr>
          <a:xfrm>
            <a:off x="5685718" y="412304"/>
            <a:ext cx="578121" cy="216024"/>
            <a:chOff x="2987824" y="330033"/>
            <a:chExt cx="770828" cy="216024"/>
          </a:xfrm>
          <a:solidFill>
            <a:srgbClr val="0070C0"/>
          </a:solidFill>
        </p:grpSpPr>
        <p:sp>
          <p:nvSpPr>
            <p:cNvPr id="7" name="燕尾形 6"/>
            <p:cNvSpPr/>
            <p:nvPr/>
          </p:nvSpPr>
          <p:spPr>
            <a:xfrm>
              <a:off x="2987824" y="330033"/>
              <a:ext cx="216024" cy="216024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1C1C1C"/>
                </a:solidFill>
                <a:latin typeface="Calibri" panose="020F0502020204030204"/>
              </a:endParaRPr>
            </a:p>
          </p:txBody>
        </p:sp>
        <p:sp>
          <p:nvSpPr>
            <p:cNvPr id="8" name="燕尾形 7"/>
            <p:cNvSpPr/>
            <p:nvPr/>
          </p:nvSpPr>
          <p:spPr>
            <a:xfrm>
              <a:off x="3265226" y="330033"/>
              <a:ext cx="216024" cy="216024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1C1C1C"/>
                </a:solidFill>
                <a:latin typeface="Calibri" panose="020F0502020204030204"/>
              </a:endParaRPr>
            </a:p>
          </p:txBody>
        </p:sp>
        <p:sp>
          <p:nvSpPr>
            <p:cNvPr id="9" name="燕尾形 8"/>
            <p:cNvSpPr/>
            <p:nvPr/>
          </p:nvSpPr>
          <p:spPr>
            <a:xfrm>
              <a:off x="3542628" y="330033"/>
              <a:ext cx="216024" cy="216024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1C1C1C"/>
                </a:solidFill>
                <a:latin typeface="Calibri" panose="020F0502020204030204"/>
              </a:endParaRPr>
            </a:p>
          </p:txBody>
        </p:sp>
      </p:grpSp>
      <p:cxnSp>
        <p:nvCxnSpPr>
          <p:cNvPr id="29" name="直接连接符 28"/>
          <p:cNvCxnSpPr/>
          <p:nvPr/>
        </p:nvCxnSpPr>
        <p:spPr>
          <a:xfrm>
            <a:off x="1946653" y="2214554"/>
            <a:ext cx="1768091" cy="158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27"/>
          <p:cNvSpPr txBox="1"/>
          <p:nvPr/>
        </p:nvSpPr>
        <p:spPr bwMode="auto">
          <a:xfrm>
            <a:off x="1783873" y="1620823"/>
            <a:ext cx="2330622" cy="5222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9600" b="1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dist="50800" dir="2700000" algn="tl" rotWithShape="0">
                    <a:schemeClr val="bg1">
                      <a:alpha val="5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2000232" y="1857364"/>
            <a:ext cx="1125149" cy="158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2" y="933687"/>
            <a:ext cx="2768309" cy="24684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06" y="3214639"/>
            <a:ext cx="2627375" cy="2627374"/>
          </a:xfrm>
          <a:prstGeom prst="rect">
            <a:avLst/>
          </a:prstGeom>
        </p:spPr>
      </p:pic>
      <p:graphicFrame>
        <p:nvGraphicFramePr>
          <p:cNvPr id="23" name="图示 22"/>
          <p:cNvGraphicFramePr/>
          <p:nvPr/>
        </p:nvGraphicFramePr>
        <p:xfrm>
          <a:off x="3032466" y="962325"/>
          <a:ext cx="5463092" cy="4879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Freeform 5"/>
          <p:cNvSpPr>
            <a:spLocks noEditPoints="1" noChangeArrowheads="1"/>
          </p:cNvSpPr>
          <p:nvPr/>
        </p:nvSpPr>
        <p:spPr bwMode="auto">
          <a:xfrm>
            <a:off x="1143000" y="5321326"/>
            <a:ext cx="6858000" cy="1527175"/>
          </a:xfrm>
          <a:custGeom>
            <a:avLst/>
            <a:gdLst>
              <a:gd name="T0" fmla="*/ 2147483647 w 8000"/>
              <a:gd name="T1" fmla="*/ 2147483647 h 1542"/>
              <a:gd name="T2" fmla="*/ 2147483647 w 8000"/>
              <a:gd name="T3" fmla="*/ 2147483647 h 1542"/>
              <a:gd name="T4" fmla="*/ 2147483647 w 8000"/>
              <a:gd name="T5" fmla="*/ 2147483647 h 1542"/>
              <a:gd name="T6" fmla="*/ 2147483647 w 8000"/>
              <a:gd name="T7" fmla="*/ 2147483647 h 1542"/>
              <a:gd name="T8" fmla="*/ 2147483647 w 8000"/>
              <a:gd name="T9" fmla="*/ 2147483647 h 1542"/>
              <a:gd name="T10" fmla="*/ 2147483647 w 8000"/>
              <a:gd name="T11" fmla="*/ 2147483647 h 1542"/>
              <a:gd name="T12" fmla="*/ 2147483647 w 8000"/>
              <a:gd name="T13" fmla="*/ 2147483647 h 1542"/>
              <a:gd name="T14" fmla="*/ 2147483647 w 8000"/>
              <a:gd name="T15" fmla="*/ 2147483647 h 1542"/>
              <a:gd name="T16" fmla="*/ 2147483647 w 8000"/>
              <a:gd name="T17" fmla="*/ 2147483647 h 1542"/>
              <a:gd name="T18" fmla="*/ 2147483647 w 8000"/>
              <a:gd name="T19" fmla="*/ 2147483647 h 1542"/>
              <a:gd name="T20" fmla="*/ 2147483647 w 8000"/>
              <a:gd name="T21" fmla="*/ 2147483647 h 1542"/>
              <a:gd name="T22" fmla="*/ 2147483647 w 8000"/>
              <a:gd name="T23" fmla="*/ 2147483647 h 1542"/>
              <a:gd name="T24" fmla="*/ 2147483647 w 8000"/>
              <a:gd name="T25" fmla="*/ 2147483647 h 1542"/>
              <a:gd name="T26" fmla="*/ 2147483647 w 8000"/>
              <a:gd name="T27" fmla="*/ 2147483647 h 1542"/>
              <a:gd name="T28" fmla="*/ 2147483647 w 8000"/>
              <a:gd name="T29" fmla="*/ 2147483647 h 1542"/>
              <a:gd name="T30" fmla="*/ 2147483647 w 8000"/>
              <a:gd name="T31" fmla="*/ 2147483647 h 1542"/>
              <a:gd name="T32" fmla="*/ 2147483647 w 8000"/>
              <a:gd name="T33" fmla="*/ 2147483647 h 1542"/>
              <a:gd name="T34" fmla="*/ 2147483647 w 8000"/>
              <a:gd name="T35" fmla="*/ 2147483647 h 1542"/>
              <a:gd name="T36" fmla="*/ 2147483647 w 8000"/>
              <a:gd name="T37" fmla="*/ 2147483647 h 1542"/>
              <a:gd name="T38" fmla="*/ 2147483647 w 8000"/>
              <a:gd name="T39" fmla="*/ 2147483647 h 1542"/>
              <a:gd name="T40" fmla="*/ 2147483647 w 8000"/>
              <a:gd name="T41" fmla="*/ 2147483647 h 1542"/>
              <a:gd name="T42" fmla="*/ 2147483647 w 8000"/>
              <a:gd name="T43" fmla="*/ 2147483647 h 1542"/>
              <a:gd name="T44" fmla="*/ 2147483647 w 8000"/>
              <a:gd name="T45" fmla="*/ 2147483647 h 1542"/>
              <a:gd name="T46" fmla="*/ 2147483647 w 8000"/>
              <a:gd name="T47" fmla="*/ 2147483647 h 1542"/>
              <a:gd name="T48" fmla="*/ 2147483647 w 8000"/>
              <a:gd name="T49" fmla="*/ 2147483647 h 1542"/>
              <a:gd name="T50" fmla="*/ 2147483647 w 8000"/>
              <a:gd name="T51" fmla="*/ 2147483647 h 1542"/>
              <a:gd name="T52" fmla="*/ 2147483647 w 8000"/>
              <a:gd name="T53" fmla="*/ 2147483647 h 1542"/>
              <a:gd name="T54" fmla="*/ 2147483647 w 8000"/>
              <a:gd name="T55" fmla="*/ 2147483647 h 1542"/>
              <a:gd name="T56" fmla="*/ 2147483647 w 8000"/>
              <a:gd name="T57" fmla="*/ 2147483647 h 1542"/>
              <a:gd name="T58" fmla="*/ 2147483647 w 8000"/>
              <a:gd name="T59" fmla="*/ 2147483647 h 1542"/>
              <a:gd name="T60" fmla="*/ 2147483647 w 8000"/>
              <a:gd name="T61" fmla="*/ 2147483647 h 1542"/>
              <a:gd name="T62" fmla="*/ 2147483647 w 8000"/>
              <a:gd name="T63" fmla="*/ 2147483647 h 1542"/>
              <a:gd name="T64" fmla="*/ 2147483647 w 8000"/>
              <a:gd name="T65" fmla="*/ 2147483647 h 1542"/>
              <a:gd name="T66" fmla="*/ 2147483647 w 8000"/>
              <a:gd name="T67" fmla="*/ 2147483647 h 1542"/>
              <a:gd name="T68" fmla="*/ 2147483647 w 8000"/>
              <a:gd name="T69" fmla="*/ 2147483647 h 1542"/>
              <a:gd name="T70" fmla="*/ 2147483647 w 8000"/>
              <a:gd name="T71" fmla="*/ 2147483647 h 1542"/>
              <a:gd name="T72" fmla="*/ 2147483647 w 8000"/>
              <a:gd name="T73" fmla="*/ 2147483647 h 1542"/>
              <a:gd name="T74" fmla="*/ 2147483647 w 8000"/>
              <a:gd name="T75" fmla="*/ 2147483647 h 1542"/>
              <a:gd name="T76" fmla="*/ 2147483647 w 8000"/>
              <a:gd name="T77" fmla="*/ 2147483647 h 1542"/>
              <a:gd name="T78" fmla="*/ 2147483647 w 8000"/>
              <a:gd name="T79" fmla="*/ 2147483647 h 1542"/>
              <a:gd name="T80" fmla="*/ 2147483647 w 8000"/>
              <a:gd name="T81" fmla="*/ 2147483647 h 1542"/>
              <a:gd name="T82" fmla="*/ 2147483647 w 8000"/>
              <a:gd name="T83" fmla="*/ 2147483647 h 1542"/>
              <a:gd name="T84" fmla="*/ 2147483647 w 8000"/>
              <a:gd name="T85" fmla="*/ 2147483647 h 1542"/>
              <a:gd name="T86" fmla="*/ 2147483647 w 8000"/>
              <a:gd name="T87" fmla="*/ 2147483647 h 1542"/>
              <a:gd name="T88" fmla="*/ 2147483647 w 8000"/>
              <a:gd name="T89" fmla="*/ 2147483647 h 1542"/>
              <a:gd name="T90" fmla="*/ 2147483647 w 8000"/>
              <a:gd name="T91" fmla="*/ 2147483647 h 1542"/>
              <a:gd name="T92" fmla="*/ 2147483647 w 8000"/>
              <a:gd name="T93" fmla="*/ 2147483647 h 1542"/>
              <a:gd name="T94" fmla="*/ 2147483647 w 8000"/>
              <a:gd name="T95" fmla="*/ 2147483647 h 1542"/>
              <a:gd name="T96" fmla="*/ 2147483647 w 8000"/>
              <a:gd name="T97" fmla="*/ 2147483647 h 1542"/>
              <a:gd name="T98" fmla="*/ 2147483647 w 8000"/>
              <a:gd name="T99" fmla="*/ 2147483647 h 1542"/>
              <a:gd name="T100" fmla="*/ 2147483647 w 8000"/>
              <a:gd name="T101" fmla="*/ 2147483647 h 1542"/>
              <a:gd name="T102" fmla="*/ 2147483647 w 8000"/>
              <a:gd name="T103" fmla="*/ 2147483647 h 1542"/>
              <a:gd name="T104" fmla="*/ 2147483647 w 8000"/>
              <a:gd name="T105" fmla="*/ 2147483647 h 1542"/>
              <a:gd name="T106" fmla="*/ 2147483647 w 8000"/>
              <a:gd name="T107" fmla="*/ 2147483647 h 1542"/>
              <a:gd name="T108" fmla="*/ 2147483647 w 8000"/>
              <a:gd name="T109" fmla="*/ 2147483647 h 1542"/>
              <a:gd name="T110" fmla="*/ 2147483647 w 8000"/>
              <a:gd name="T111" fmla="*/ 2147483647 h 1542"/>
              <a:gd name="T112" fmla="*/ 2147483647 w 8000"/>
              <a:gd name="T113" fmla="*/ 2147483647 h 1542"/>
              <a:gd name="T114" fmla="*/ 2147483647 w 8000"/>
              <a:gd name="T115" fmla="*/ 2147483647 h 1542"/>
              <a:gd name="T116" fmla="*/ 2147483647 w 8000"/>
              <a:gd name="T117" fmla="*/ 2147483647 h 154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8000"/>
              <a:gd name="T178" fmla="*/ 0 h 1542"/>
              <a:gd name="T179" fmla="*/ 8000 w 8000"/>
              <a:gd name="T180" fmla="*/ 1542 h 154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blipFill dpi="0" rotWithShape="1">
            <a:blip r:embed="rId3" cstate="print"/>
            <a:srcRect/>
            <a:stretch>
              <a:fillRect/>
            </a:stretch>
          </a:blipFill>
          <a:ln w="0">
            <a:solidFill>
              <a:schemeClr val="bg1"/>
            </a:solidFill>
            <a:miter lim="800000"/>
          </a:ln>
        </p:spPr>
        <p:txBody>
          <a:bodyPr lIns="121920" tIns="60960" rIns="121920" bIns="60960"/>
          <a:lstStyle/>
          <a:p>
            <a:pPr>
              <a:buFont typeface="Arial" panose="020B0604020202020204" pitchFamily="34" charset="0"/>
              <a:buNone/>
            </a:pPr>
            <a:endParaRPr lang="zh-CN" altLang="zh-CN" sz="2400">
              <a:solidFill>
                <a:srgbClr val="000000"/>
              </a:solidFill>
              <a:latin typeface="Copperplate Gothic Bold"/>
              <a:ea typeface="微软雅黑" pitchFamily="34" charset="-122"/>
              <a:sym typeface="Copperplate Gothic Bold"/>
            </a:endParaRPr>
          </a:p>
        </p:txBody>
      </p:sp>
      <p:cxnSp>
        <p:nvCxnSpPr>
          <p:cNvPr id="4" name="直接连接符 3"/>
          <p:cNvCxnSpPr>
            <a:cxnSpLocks noChangeShapeType="1"/>
          </p:cNvCxnSpPr>
          <p:nvPr/>
        </p:nvCxnSpPr>
        <p:spPr bwMode="auto">
          <a:xfrm>
            <a:off x="1143000" y="773113"/>
            <a:ext cx="6858000" cy="0"/>
          </a:xfrm>
          <a:prstGeom prst="line">
            <a:avLst/>
          </a:prstGeom>
          <a:noFill/>
          <a:ln w="9525" algn="ctr">
            <a:solidFill>
              <a:srgbClr val="2A354D"/>
            </a:solidFill>
            <a:round/>
          </a:ln>
        </p:spPr>
      </p:cxnSp>
      <p:cxnSp>
        <p:nvCxnSpPr>
          <p:cNvPr id="5" name="直接连接符 4"/>
          <p:cNvCxnSpPr>
            <a:cxnSpLocks noChangeShapeType="1"/>
          </p:cNvCxnSpPr>
          <p:nvPr/>
        </p:nvCxnSpPr>
        <p:spPr bwMode="auto">
          <a:xfrm flipH="1">
            <a:off x="1277541" y="196850"/>
            <a:ext cx="323850" cy="503238"/>
          </a:xfrm>
          <a:prstGeom prst="line">
            <a:avLst/>
          </a:prstGeom>
          <a:noFill/>
          <a:ln w="9525" algn="ctr">
            <a:solidFill>
              <a:srgbClr val="333333"/>
            </a:solidFill>
            <a:round/>
          </a:ln>
        </p:spPr>
      </p:cxnSp>
      <p:grpSp>
        <p:nvGrpSpPr>
          <p:cNvPr id="2" name="组合 5"/>
          <p:cNvGrpSpPr/>
          <p:nvPr/>
        </p:nvGrpSpPr>
        <p:grpSpPr>
          <a:xfrm>
            <a:off x="5685718" y="412304"/>
            <a:ext cx="578121" cy="216024"/>
            <a:chOff x="2987824" y="330033"/>
            <a:chExt cx="770828" cy="216024"/>
          </a:xfrm>
          <a:solidFill>
            <a:srgbClr val="0070C0"/>
          </a:solidFill>
        </p:grpSpPr>
        <p:sp>
          <p:nvSpPr>
            <p:cNvPr id="7" name="燕尾形 6"/>
            <p:cNvSpPr/>
            <p:nvPr/>
          </p:nvSpPr>
          <p:spPr>
            <a:xfrm>
              <a:off x="2987824" y="330033"/>
              <a:ext cx="216024" cy="216024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1C1C1C"/>
                </a:solidFill>
                <a:latin typeface="Calibri" panose="020F0502020204030204"/>
              </a:endParaRPr>
            </a:p>
          </p:txBody>
        </p:sp>
        <p:sp>
          <p:nvSpPr>
            <p:cNvPr id="8" name="燕尾形 7"/>
            <p:cNvSpPr/>
            <p:nvPr/>
          </p:nvSpPr>
          <p:spPr>
            <a:xfrm>
              <a:off x="3265226" y="330033"/>
              <a:ext cx="216024" cy="216024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1C1C1C"/>
                </a:solidFill>
                <a:latin typeface="Calibri" panose="020F0502020204030204"/>
              </a:endParaRPr>
            </a:p>
          </p:txBody>
        </p:sp>
        <p:sp>
          <p:nvSpPr>
            <p:cNvPr id="9" name="燕尾形 8"/>
            <p:cNvSpPr/>
            <p:nvPr/>
          </p:nvSpPr>
          <p:spPr>
            <a:xfrm>
              <a:off x="3542628" y="330033"/>
              <a:ext cx="216024" cy="216024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1C1C1C"/>
                </a:solidFill>
                <a:latin typeface="Calibri" panose="020F0502020204030204"/>
              </a:endParaRPr>
            </a:p>
          </p:txBody>
        </p:sp>
      </p:grpSp>
      <p:cxnSp>
        <p:nvCxnSpPr>
          <p:cNvPr id="29" name="直接连接符 28"/>
          <p:cNvCxnSpPr/>
          <p:nvPr/>
        </p:nvCxnSpPr>
        <p:spPr>
          <a:xfrm>
            <a:off x="1946653" y="2214554"/>
            <a:ext cx="1768091" cy="158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27"/>
          <p:cNvSpPr txBox="1"/>
          <p:nvPr/>
        </p:nvSpPr>
        <p:spPr bwMode="auto">
          <a:xfrm>
            <a:off x="1783873" y="1620823"/>
            <a:ext cx="2330622" cy="5222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9600" b="1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dist="50800" dir="2700000" algn="tl" rotWithShape="0">
                    <a:schemeClr val="bg1">
                      <a:alpha val="5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2000232" y="1857364"/>
            <a:ext cx="1125149" cy="158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30" y="917900"/>
            <a:ext cx="2275109" cy="5097930"/>
          </a:xfrm>
          <a:prstGeom prst="rect">
            <a:avLst/>
          </a:prstGeom>
        </p:spPr>
      </p:pic>
      <p:sp>
        <p:nvSpPr>
          <p:cNvPr id="15" name="AutoShape 2"/>
          <p:cNvSpPr>
            <a:spLocks noChangeArrowheads="1"/>
          </p:cNvSpPr>
          <p:nvPr/>
        </p:nvSpPr>
        <p:spPr bwMode="auto">
          <a:xfrm>
            <a:off x="2771800" y="4068704"/>
            <a:ext cx="1649800" cy="1030649"/>
          </a:xfrm>
          <a:prstGeom prst="wedgeRoundRectCallout">
            <a:avLst>
              <a:gd name="adj1" fmla="val -100000"/>
              <a:gd name="adj2" fmla="val -30894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r>
              <a:rPr lang="en-US" altLang="zh-CN" sz="2000" dirty="0" smtClean="0">
                <a:solidFill>
                  <a:srgbClr val="080808"/>
                </a:solidFill>
              </a:rPr>
              <a:t>Hotel can not use this system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80" y="1085392"/>
            <a:ext cx="2700164" cy="5293655"/>
          </a:xfrm>
          <a:prstGeom prst="rect">
            <a:avLst/>
          </a:prstGeom>
        </p:spPr>
      </p:pic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7286309" y="2143112"/>
            <a:ext cx="1750187" cy="1717936"/>
          </a:xfrm>
          <a:prstGeom prst="wedgeRoundRectCallout">
            <a:avLst>
              <a:gd name="adj1" fmla="val -89983"/>
              <a:gd name="adj2" fmla="val -28602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r>
              <a:rPr lang="en-US" altLang="zh-CN" sz="2000" dirty="0" smtClean="0">
                <a:solidFill>
                  <a:srgbClr val="080808"/>
                </a:solidFill>
              </a:rPr>
              <a:t>Can use the electronic map to confirm the street name</a:t>
            </a:r>
          </a:p>
          <a:p>
            <a:endParaRPr lang="en-US" altLang="zh-CN" sz="2000" dirty="0" smtClean="0">
              <a:solidFill>
                <a:srgbClr val="080808"/>
              </a:solidFill>
            </a:endParaRPr>
          </a:p>
        </p:txBody>
      </p:sp>
      <p:sp>
        <p:nvSpPr>
          <p:cNvPr id="17" name="Subtitle 9"/>
          <p:cNvSpPr txBox="1">
            <a:spLocks noChangeArrowheads="1"/>
          </p:cNvSpPr>
          <p:nvPr/>
        </p:nvSpPr>
        <p:spPr bwMode="auto">
          <a:xfrm>
            <a:off x="1601392" y="195265"/>
            <a:ext cx="4083844" cy="5500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02742" tIns="51371" rIns="102742" bIns="51371">
            <a:spAutoFit/>
          </a:bodyPr>
          <a:lstStyle/>
          <a:p>
            <a:pPr defTabSz="1085850">
              <a:spcBef>
                <a:spcPct val="20000"/>
              </a:spcBef>
            </a:pPr>
            <a:r>
              <a:rPr lang="en-US" altLang="zh-CN" sz="2900" b="1" dirty="0" smtClean="0">
                <a:solidFill>
                  <a:srgbClr val="555555"/>
                </a:solidFill>
                <a:latin typeface="微软雅黑" pitchFamily="34" charset="-122"/>
                <a:ea typeface="Open Sans Light"/>
                <a:cs typeface="Open Sans Light"/>
              </a:rPr>
              <a:t>ATTENTIONS</a:t>
            </a:r>
            <a:endParaRPr lang="en-US" altLang="zh-CN" sz="2900" b="1" dirty="0">
              <a:solidFill>
                <a:srgbClr val="555555"/>
              </a:solidFill>
              <a:latin typeface="微软雅黑" pitchFamily="34" charset="-122"/>
              <a:ea typeface="Open Sans Light"/>
              <a:cs typeface="Open Sans Ligh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Freeform 5"/>
          <p:cNvSpPr>
            <a:spLocks noEditPoints="1" noChangeArrowheads="1"/>
          </p:cNvSpPr>
          <p:nvPr/>
        </p:nvSpPr>
        <p:spPr bwMode="auto">
          <a:xfrm>
            <a:off x="1143000" y="5321326"/>
            <a:ext cx="6858000" cy="1527175"/>
          </a:xfrm>
          <a:custGeom>
            <a:avLst/>
            <a:gdLst>
              <a:gd name="T0" fmla="*/ 2147483647 w 8000"/>
              <a:gd name="T1" fmla="*/ 2147483647 h 1542"/>
              <a:gd name="T2" fmla="*/ 2147483647 w 8000"/>
              <a:gd name="T3" fmla="*/ 2147483647 h 1542"/>
              <a:gd name="T4" fmla="*/ 2147483647 w 8000"/>
              <a:gd name="T5" fmla="*/ 2147483647 h 1542"/>
              <a:gd name="T6" fmla="*/ 2147483647 w 8000"/>
              <a:gd name="T7" fmla="*/ 2147483647 h 1542"/>
              <a:gd name="T8" fmla="*/ 2147483647 w 8000"/>
              <a:gd name="T9" fmla="*/ 2147483647 h 1542"/>
              <a:gd name="T10" fmla="*/ 2147483647 w 8000"/>
              <a:gd name="T11" fmla="*/ 2147483647 h 1542"/>
              <a:gd name="T12" fmla="*/ 2147483647 w 8000"/>
              <a:gd name="T13" fmla="*/ 2147483647 h 1542"/>
              <a:gd name="T14" fmla="*/ 2147483647 w 8000"/>
              <a:gd name="T15" fmla="*/ 2147483647 h 1542"/>
              <a:gd name="T16" fmla="*/ 2147483647 w 8000"/>
              <a:gd name="T17" fmla="*/ 2147483647 h 1542"/>
              <a:gd name="T18" fmla="*/ 2147483647 w 8000"/>
              <a:gd name="T19" fmla="*/ 2147483647 h 1542"/>
              <a:gd name="T20" fmla="*/ 2147483647 w 8000"/>
              <a:gd name="T21" fmla="*/ 2147483647 h 1542"/>
              <a:gd name="T22" fmla="*/ 2147483647 w 8000"/>
              <a:gd name="T23" fmla="*/ 2147483647 h 1542"/>
              <a:gd name="T24" fmla="*/ 2147483647 w 8000"/>
              <a:gd name="T25" fmla="*/ 2147483647 h 1542"/>
              <a:gd name="T26" fmla="*/ 2147483647 w 8000"/>
              <a:gd name="T27" fmla="*/ 2147483647 h 1542"/>
              <a:gd name="T28" fmla="*/ 2147483647 w 8000"/>
              <a:gd name="T29" fmla="*/ 2147483647 h 1542"/>
              <a:gd name="T30" fmla="*/ 2147483647 w 8000"/>
              <a:gd name="T31" fmla="*/ 2147483647 h 1542"/>
              <a:gd name="T32" fmla="*/ 2147483647 w 8000"/>
              <a:gd name="T33" fmla="*/ 2147483647 h 1542"/>
              <a:gd name="T34" fmla="*/ 2147483647 w 8000"/>
              <a:gd name="T35" fmla="*/ 2147483647 h 1542"/>
              <a:gd name="T36" fmla="*/ 2147483647 w 8000"/>
              <a:gd name="T37" fmla="*/ 2147483647 h 1542"/>
              <a:gd name="T38" fmla="*/ 2147483647 w 8000"/>
              <a:gd name="T39" fmla="*/ 2147483647 h 1542"/>
              <a:gd name="T40" fmla="*/ 2147483647 w 8000"/>
              <a:gd name="T41" fmla="*/ 2147483647 h 1542"/>
              <a:gd name="T42" fmla="*/ 2147483647 w 8000"/>
              <a:gd name="T43" fmla="*/ 2147483647 h 1542"/>
              <a:gd name="T44" fmla="*/ 2147483647 w 8000"/>
              <a:gd name="T45" fmla="*/ 2147483647 h 1542"/>
              <a:gd name="T46" fmla="*/ 2147483647 w 8000"/>
              <a:gd name="T47" fmla="*/ 2147483647 h 1542"/>
              <a:gd name="T48" fmla="*/ 2147483647 w 8000"/>
              <a:gd name="T49" fmla="*/ 2147483647 h 1542"/>
              <a:gd name="T50" fmla="*/ 2147483647 w 8000"/>
              <a:gd name="T51" fmla="*/ 2147483647 h 1542"/>
              <a:gd name="T52" fmla="*/ 2147483647 w 8000"/>
              <a:gd name="T53" fmla="*/ 2147483647 h 1542"/>
              <a:gd name="T54" fmla="*/ 2147483647 w 8000"/>
              <a:gd name="T55" fmla="*/ 2147483647 h 1542"/>
              <a:gd name="T56" fmla="*/ 2147483647 w 8000"/>
              <a:gd name="T57" fmla="*/ 2147483647 h 1542"/>
              <a:gd name="T58" fmla="*/ 2147483647 w 8000"/>
              <a:gd name="T59" fmla="*/ 2147483647 h 1542"/>
              <a:gd name="T60" fmla="*/ 2147483647 w 8000"/>
              <a:gd name="T61" fmla="*/ 2147483647 h 1542"/>
              <a:gd name="T62" fmla="*/ 2147483647 w 8000"/>
              <a:gd name="T63" fmla="*/ 2147483647 h 1542"/>
              <a:gd name="T64" fmla="*/ 2147483647 w 8000"/>
              <a:gd name="T65" fmla="*/ 2147483647 h 1542"/>
              <a:gd name="T66" fmla="*/ 2147483647 w 8000"/>
              <a:gd name="T67" fmla="*/ 2147483647 h 1542"/>
              <a:gd name="T68" fmla="*/ 2147483647 w 8000"/>
              <a:gd name="T69" fmla="*/ 2147483647 h 1542"/>
              <a:gd name="T70" fmla="*/ 2147483647 w 8000"/>
              <a:gd name="T71" fmla="*/ 2147483647 h 1542"/>
              <a:gd name="T72" fmla="*/ 2147483647 w 8000"/>
              <a:gd name="T73" fmla="*/ 2147483647 h 1542"/>
              <a:gd name="T74" fmla="*/ 2147483647 w 8000"/>
              <a:gd name="T75" fmla="*/ 2147483647 h 1542"/>
              <a:gd name="T76" fmla="*/ 2147483647 w 8000"/>
              <a:gd name="T77" fmla="*/ 2147483647 h 1542"/>
              <a:gd name="T78" fmla="*/ 2147483647 w 8000"/>
              <a:gd name="T79" fmla="*/ 2147483647 h 1542"/>
              <a:gd name="T80" fmla="*/ 2147483647 w 8000"/>
              <a:gd name="T81" fmla="*/ 2147483647 h 1542"/>
              <a:gd name="T82" fmla="*/ 2147483647 w 8000"/>
              <a:gd name="T83" fmla="*/ 2147483647 h 1542"/>
              <a:gd name="T84" fmla="*/ 2147483647 w 8000"/>
              <a:gd name="T85" fmla="*/ 2147483647 h 1542"/>
              <a:gd name="T86" fmla="*/ 2147483647 w 8000"/>
              <a:gd name="T87" fmla="*/ 2147483647 h 1542"/>
              <a:gd name="T88" fmla="*/ 2147483647 w 8000"/>
              <a:gd name="T89" fmla="*/ 2147483647 h 1542"/>
              <a:gd name="T90" fmla="*/ 2147483647 w 8000"/>
              <a:gd name="T91" fmla="*/ 2147483647 h 1542"/>
              <a:gd name="T92" fmla="*/ 2147483647 w 8000"/>
              <a:gd name="T93" fmla="*/ 2147483647 h 1542"/>
              <a:gd name="T94" fmla="*/ 2147483647 w 8000"/>
              <a:gd name="T95" fmla="*/ 2147483647 h 1542"/>
              <a:gd name="T96" fmla="*/ 2147483647 w 8000"/>
              <a:gd name="T97" fmla="*/ 2147483647 h 1542"/>
              <a:gd name="T98" fmla="*/ 2147483647 w 8000"/>
              <a:gd name="T99" fmla="*/ 2147483647 h 1542"/>
              <a:gd name="T100" fmla="*/ 2147483647 w 8000"/>
              <a:gd name="T101" fmla="*/ 2147483647 h 1542"/>
              <a:gd name="T102" fmla="*/ 2147483647 w 8000"/>
              <a:gd name="T103" fmla="*/ 2147483647 h 1542"/>
              <a:gd name="T104" fmla="*/ 2147483647 w 8000"/>
              <a:gd name="T105" fmla="*/ 2147483647 h 1542"/>
              <a:gd name="T106" fmla="*/ 2147483647 w 8000"/>
              <a:gd name="T107" fmla="*/ 2147483647 h 1542"/>
              <a:gd name="T108" fmla="*/ 2147483647 w 8000"/>
              <a:gd name="T109" fmla="*/ 2147483647 h 1542"/>
              <a:gd name="T110" fmla="*/ 2147483647 w 8000"/>
              <a:gd name="T111" fmla="*/ 2147483647 h 1542"/>
              <a:gd name="T112" fmla="*/ 2147483647 w 8000"/>
              <a:gd name="T113" fmla="*/ 2147483647 h 1542"/>
              <a:gd name="T114" fmla="*/ 2147483647 w 8000"/>
              <a:gd name="T115" fmla="*/ 2147483647 h 1542"/>
              <a:gd name="T116" fmla="*/ 2147483647 w 8000"/>
              <a:gd name="T117" fmla="*/ 2147483647 h 154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8000"/>
              <a:gd name="T178" fmla="*/ 0 h 1542"/>
              <a:gd name="T179" fmla="*/ 8000 w 8000"/>
              <a:gd name="T180" fmla="*/ 1542 h 154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blipFill dpi="0" rotWithShape="1">
            <a:blip r:embed="rId3" cstate="print"/>
            <a:srcRect/>
            <a:stretch>
              <a:fillRect/>
            </a:stretch>
          </a:blipFill>
          <a:ln w="0">
            <a:solidFill>
              <a:schemeClr val="bg1"/>
            </a:solidFill>
            <a:miter lim="800000"/>
          </a:ln>
        </p:spPr>
        <p:txBody>
          <a:bodyPr lIns="121920" tIns="60960" rIns="121920" bIns="60960"/>
          <a:lstStyle/>
          <a:p>
            <a:pPr>
              <a:buFont typeface="Arial" panose="020B0604020202020204" pitchFamily="34" charset="0"/>
              <a:buNone/>
            </a:pPr>
            <a:endParaRPr lang="zh-CN" altLang="zh-CN" sz="2400">
              <a:solidFill>
                <a:srgbClr val="000000"/>
              </a:solidFill>
              <a:latin typeface="Copperplate Gothic Bold"/>
              <a:ea typeface="微软雅黑" pitchFamily="34" charset="-122"/>
              <a:sym typeface="Copperplate Gothic Bold"/>
            </a:endParaRPr>
          </a:p>
        </p:txBody>
      </p:sp>
      <p:cxnSp>
        <p:nvCxnSpPr>
          <p:cNvPr id="4" name="直接连接符 3"/>
          <p:cNvCxnSpPr>
            <a:cxnSpLocks noChangeShapeType="1"/>
          </p:cNvCxnSpPr>
          <p:nvPr/>
        </p:nvCxnSpPr>
        <p:spPr bwMode="auto">
          <a:xfrm>
            <a:off x="1143000" y="773113"/>
            <a:ext cx="6858000" cy="0"/>
          </a:xfrm>
          <a:prstGeom prst="line">
            <a:avLst/>
          </a:prstGeom>
          <a:noFill/>
          <a:ln w="9525" algn="ctr">
            <a:solidFill>
              <a:srgbClr val="2A354D"/>
            </a:solidFill>
            <a:round/>
          </a:ln>
        </p:spPr>
      </p:cxnSp>
      <p:cxnSp>
        <p:nvCxnSpPr>
          <p:cNvPr id="5" name="直接连接符 4"/>
          <p:cNvCxnSpPr>
            <a:cxnSpLocks noChangeShapeType="1"/>
          </p:cNvCxnSpPr>
          <p:nvPr/>
        </p:nvCxnSpPr>
        <p:spPr bwMode="auto">
          <a:xfrm flipH="1">
            <a:off x="1277541" y="196850"/>
            <a:ext cx="323850" cy="503238"/>
          </a:xfrm>
          <a:prstGeom prst="line">
            <a:avLst/>
          </a:prstGeom>
          <a:noFill/>
          <a:ln w="9525" algn="ctr">
            <a:solidFill>
              <a:srgbClr val="333333"/>
            </a:solidFill>
            <a:round/>
          </a:ln>
        </p:spPr>
      </p:cxnSp>
      <p:grpSp>
        <p:nvGrpSpPr>
          <p:cNvPr id="2" name="组合 5"/>
          <p:cNvGrpSpPr/>
          <p:nvPr/>
        </p:nvGrpSpPr>
        <p:grpSpPr>
          <a:xfrm>
            <a:off x="5685718" y="412304"/>
            <a:ext cx="578121" cy="216024"/>
            <a:chOff x="2987824" y="330033"/>
            <a:chExt cx="770828" cy="216024"/>
          </a:xfrm>
          <a:solidFill>
            <a:srgbClr val="0070C0"/>
          </a:solidFill>
        </p:grpSpPr>
        <p:sp>
          <p:nvSpPr>
            <p:cNvPr id="7" name="燕尾形 6"/>
            <p:cNvSpPr/>
            <p:nvPr/>
          </p:nvSpPr>
          <p:spPr>
            <a:xfrm>
              <a:off x="2987824" y="330033"/>
              <a:ext cx="216024" cy="216024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1C1C1C"/>
                </a:solidFill>
                <a:latin typeface="Calibri" panose="020F0502020204030204"/>
              </a:endParaRPr>
            </a:p>
          </p:txBody>
        </p:sp>
        <p:sp>
          <p:nvSpPr>
            <p:cNvPr id="8" name="燕尾形 7"/>
            <p:cNvSpPr/>
            <p:nvPr/>
          </p:nvSpPr>
          <p:spPr>
            <a:xfrm>
              <a:off x="3265226" y="330033"/>
              <a:ext cx="216024" cy="216024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1C1C1C"/>
                </a:solidFill>
                <a:latin typeface="Calibri" panose="020F0502020204030204"/>
              </a:endParaRPr>
            </a:p>
          </p:txBody>
        </p:sp>
        <p:sp>
          <p:nvSpPr>
            <p:cNvPr id="9" name="燕尾形 8"/>
            <p:cNvSpPr/>
            <p:nvPr/>
          </p:nvSpPr>
          <p:spPr>
            <a:xfrm>
              <a:off x="3542628" y="330033"/>
              <a:ext cx="216024" cy="216024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1C1C1C"/>
                </a:solidFill>
                <a:latin typeface="Calibri" panose="020F0502020204030204"/>
              </a:endParaRPr>
            </a:p>
          </p:txBody>
        </p:sp>
      </p:grpSp>
      <p:cxnSp>
        <p:nvCxnSpPr>
          <p:cNvPr id="29" name="直接连接符 28"/>
          <p:cNvCxnSpPr/>
          <p:nvPr/>
        </p:nvCxnSpPr>
        <p:spPr>
          <a:xfrm>
            <a:off x="1946653" y="2214554"/>
            <a:ext cx="1768091" cy="158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2000232" y="1857364"/>
            <a:ext cx="1125149" cy="158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79" y="890071"/>
            <a:ext cx="2612012" cy="5362687"/>
          </a:xfrm>
          <a:prstGeom prst="rect">
            <a:avLst/>
          </a:prstGeom>
        </p:spPr>
      </p:pic>
      <p:sp>
        <p:nvSpPr>
          <p:cNvPr id="20" name="AutoShape 2"/>
          <p:cNvSpPr>
            <a:spLocks noChangeArrowheads="1"/>
          </p:cNvSpPr>
          <p:nvPr/>
        </p:nvSpPr>
        <p:spPr bwMode="auto">
          <a:xfrm>
            <a:off x="3318096" y="1857365"/>
            <a:ext cx="1386445" cy="1030649"/>
          </a:xfrm>
          <a:prstGeom prst="wedgeRoundRectCallout">
            <a:avLst>
              <a:gd name="adj1" fmla="val -107565"/>
              <a:gd name="adj2" fmla="val 81834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r>
              <a:rPr lang="en-US" altLang="zh-CN" sz="1600" dirty="0" smtClean="0">
                <a:solidFill>
                  <a:srgbClr val="080808"/>
                </a:solidFill>
              </a:rPr>
              <a:t>Maybe the address is wrong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443" y="944329"/>
            <a:ext cx="2338670" cy="5254788"/>
          </a:xfrm>
          <a:prstGeom prst="rect">
            <a:avLst/>
          </a:prstGeom>
        </p:spPr>
      </p:pic>
      <p:sp>
        <p:nvSpPr>
          <p:cNvPr id="22" name="AutoShape 2"/>
          <p:cNvSpPr>
            <a:spLocks noChangeArrowheads="1"/>
          </p:cNvSpPr>
          <p:nvPr/>
        </p:nvSpPr>
        <p:spPr bwMode="auto">
          <a:xfrm>
            <a:off x="7245016" y="4011313"/>
            <a:ext cx="1771287" cy="2153991"/>
          </a:xfrm>
          <a:prstGeom prst="wedgeRoundRectCallout">
            <a:avLst>
              <a:gd name="adj1" fmla="val -81318"/>
              <a:gd name="adj2" fmla="val 26539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r>
              <a:rPr lang="en-US" altLang="zh-CN" sz="1600" dirty="0" smtClean="0">
                <a:solidFill>
                  <a:srgbClr val="080808"/>
                </a:solidFill>
              </a:rPr>
              <a:t>If we cannot find the entry record we will check the information of your passport </a:t>
            </a:r>
            <a:r>
              <a:rPr lang="en-US" altLang="zh-CN" sz="1600" dirty="0" err="1" smtClean="0">
                <a:solidFill>
                  <a:srgbClr val="080808"/>
                </a:solidFill>
              </a:rPr>
              <a:t>plese</a:t>
            </a:r>
            <a:r>
              <a:rPr lang="en-US" altLang="zh-CN" sz="1600" dirty="0" smtClean="0">
                <a:solidFill>
                  <a:srgbClr val="080808"/>
                </a:solidFill>
              </a:rPr>
              <a:t> wait with patience </a:t>
            </a:r>
          </a:p>
        </p:txBody>
      </p:sp>
      <p:sp>
        <p:nvSpPr>
          <p:cNvPr id="16" name="Subtitle 9"/>
          <p:cNvSpPr txBox="1">
            <a:spLocks noChangeArrowheads="1"/>
          </p:cNvSpPr>
          <p:nvPr/>
        </p:nvSpPr>
        <p:spPr bwMode="auto">
          <a:xfrm>
            <a:off x="1601392" y="195265"/>
            <a:ext cx="4083844" cy="5500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02742" tIns="51371" rIns="102742" bIns="51371">
            <a:spAutoFit/>
          </a:bodyPr>
          <a:lstStyle/>
          <a:p>
            <a:pPr defTabSz="1085850">
              <a:spcBef>
                <a:spcPct val="20000"/>
              </a:spcBef>
            </a:pPr>
            <a:r>
              <a:rPr lang="en-US" altLang="zh-CN" sz="2900" b="1" dirty="0" smtClean="0">
                <a:solidFill>
                  <a:srgbClr val="555555"/>
                </a:solidFill>
                <a:latin typeface="微软雅黑" pitchFamily="34" charset="-122"/>
                <a:ea typeface="Open Sans Light"/>
                <a:cs typeface="Open Sans Light"/>
              </a:rPr>
              <a:t>ATTENTIONS</a:t>
            </a:r>
            <a:endParaRPr lang="en-US" altLang="zh-CN" sz="2900" b="1" dirty="0">
              <a:solidFill>
                <a:srgbClr val="555555"/>
              </a:solidFill>
              <a:latin typeface="微软雅黑" pitchFamily="34" charset="-122"/>
              <a:ea typeface="Open Sans Light"/>
              <a:cs typeface="Open Sans Ligh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76200" y="2325688"/>
            <a:ext cx="7239000" cy="4343400"/>
            <a:chOff x="270" y="1465"/>
            <a:chExt cx="4560" cy="2736"/>
          </a:xfrm>
        </p:grpSpPr>
        <p:grpSp>
          <p:nvGrpSpPr>
            <p:cNvPr id="3" name="Group 3"/>
            <p:cNvGrpSpPr/>
            <p:nvPr/>
          </p:nvGrpSpPr>
          <p:grpSpPr bwMode="auto">
            <a:xfrm>
              <a:off x="270" y="1465"/>
              <a:ext cx="4560" cy="2736"/>
              <a:chOff x="672" y="1152"/>
              <a:chExt cx="4560" cy="2736"/>
            </a:xfrm>
          </p:grpSpPr>
          <p:sp>
            <p:nvSpPr>
              <p:cNvPr id="120836" name="Freeform 4"/>
              <p:cNvSpPr>
                <a:spLocks noEditPoints="1"/>
              </p:cNvSpPr>
              <p:nvPr/>
            </p:nvSpPr>
            <p:spPr bwMode="gray">
              <a:xfrm>
                <a:off x="672" y="1344"/>
                <a:ext cx="3744" cy="2544"/>
              </a:xfrm>
              <a:custGeom>
                <a:avLst/>
                <a:gdLst/>
                <a:ahLst/>
                <a:cxnLst>
                  <a:cxn ang="0">
                    <a:pos x="1092" y="50"/>
                  </a:cxn>
                  <a:cxn ang="0">
                    <a:pos x="822" y="168"/>
                  </a:cxn>
                  <a:cxn ang="0">
                    <a:pos x="594" y="300"/>
                  </a:cxn>
                  <a:cxn ang="0">
                    <a:pos x="406" y="446"/>
                  </a:cxn>
                  <a:cxn ang="0">
                    <a:pos x="254" y="604"/>
                  </a:cxn>
                  <a:cxn ang="0">
                    <a:pos x="140" y="772"/>
                  </a:cxn>
                  <a:cxn ang="0">
                    <a:pos x="60" y="944"/>
                  </a:cxn>
                  <a:cxn ang="0">
                    <a:pos x="14" y="1122"/>
                  </a:cxn>
                  <a:cxn ang="0">
                    <a:pos x="0" y="1300"/>
                  </a:cxn>
                  <a:cxn ang="0">
                    <a:pos x="18" y="1476"/>
                  </a:cxn>
                  <a:cxn ang="0">
                    <a:pos x="64" y="1650"/>
                  </a:cxn>
                  <a:cxn ang="0">
                    <a:pos x="138" y="1818"/>
                  </a:cxn>
                  <a:cxn ang="0">
                    <a:pos x="238" y="1978"/>
                  </a:cxn>
                  <a:cxn ang="0">
                    <a:pos x="364" y="2126"/>
                  </a:cxn>
                  <a:cxn ang="0">
                    <a:pos x="512" y="2262"/>
                  </a:cxn>
                  <a:cxn ang="0">
                    <a:pos x="684" y="2382"/>
                  </a:cxn>
                  <a:cxn ang="0">
                    <a:pos x="874" y="2484"/>
                  </a:cxn>
                  <a:cxn ang="0">
                    <a:pos x="1086" y="2564"/>
                  </a:cxn>
                  <a:cxn ang="0">
                    <a:pos x="1314" y="2622"/>
                  </a:cxn>
                  <a:cxn ang="0">
                    <a:pos x="1558" y="2654"/>
                  </a:cxn>
                  <a:cxn ang="0">
                    <a:pos x="1818" y="2658"/>
                  </a:cxn>
                  <a:cxn ang="0">
                    <a:pos x="2090" y="2632"/>
                  </a:cxn>
                  <a:cxn ang="0">
                    <a:pos x="2374" y="2574"/>
                  </a:cxn>
                  <a:cxn ang="0">
                    <a:pos x="2544" y="2912"/>
                  </a:cxn>
                  <a:cxn ang="0">
                    <a:pos x="1868" y="1552"/>
                  </a:cxn>
                  <a:cxn ang="0">
                    <a:pos x="1956" y="1914"/>
                  </a:cxn>
                  <a:cxn ang="0">
                    <a:pos x="1788" y="1936"/>
                  </a:cxn>
                  <a:cxn ang="0">
                    <a:pos x="1616" y="1934"/>
                  </a:cxn>
                  <a:cxn ang="0">
                    <a:pos x="1442" y="1912"/>
                  </a:cxn>
                  <a:cxn ang="0">
                    <a:pos x="1272" y="1872"/>
                  </a:cxn>
                  <a:cxn ang="0">
                    <a:pos x="1108" y="1812"/>
                  </a:cxn>
                  <a:cxn ang="0">
                    <a:pos x="952" y="1736"/>
                  </a:cxn>
                  <a:cxn ang="0">
                    <a:pos x="810" y="1646"/>
                  </a:cxn>
                  <a:cxn ang="0">
                    <a:pos x="684" y="1542"/>
                  </a:cxn>
                  <a:cxn ang="0">
                    <a:pos x="578" y="1428"/>
                  </a:cxn>
                  <a:cxn ang="0">
                    <a:pos x="494" y="1304"/>
                  </a:cxn>
                  <a:cxn ang="0">
                    <a:pos x="438" y="1170"/>
                  </a:cxn>
                  <a:cxn ang="0">
                    <a:pos x="410" y="1032"/>
                  </a:cxn>
                  <a:cxn ang="0">
                    <a:pos x="416" y="888"/>
                  </a:cxn>
                  <a:cxn ang="0">
                    <a:pos x="460" y="742"/>
                  </a:cxn>
                  <a:cxn ang="0">
                    <a:pos x="544" y="592"/>
                  </a:cxn>
                  <a:cxn ang="0">
                    <a:pos x="670" y="444"/>
                  </a:cxn>
                  <a:cxn ang="0">
                    <a:pos x="844" y="298"/>
                  </a:cxn>
                  <a:cxn ang="0">
                    <a:pos x="1070" y="154"/>
                  </a:cxn>
                  <a:cxn ang="0">
                    <a:pos x="1348" y="16"/>
                  </a:cxn>
                  <a:cxn ang="0">
                    <a:pos x="1244" y="0"/>
                  </a:cxn>
                  <a:cxn ang="0">
                    <a:pos x="2820" y="1934"/>
                  </a:cxn>
                  <a:cxn ang="0">
                    <a:pos x="2820" y="1934"/>
                  </a:cxn>
                </a:cxnLst>
                <a:rect l="0" t="0" r="r" b="b"/>
                <a:pathLst>
                  <a:path w="2820" h="2912">
                    <a:moveTo>
                      <a:pt x="1244" y="0"/>
                    </a:moveTo>
                    <a:lnTo>
                      <a:pt x="1092" y="50"/>
                    </a:lnTo>
                    <a:lnTo>
                      <a:pt x="952" y="106"/>
                    </a:lnTo>
                    <a:lnTo>
                      <a:pt x="822" y="168"/>
                    </a:lnTo>
                    <a:lnTo>
                      <a:pt x="704" y="232"/>
                    </a:lnTo>
                    <a:lnTo>
                      <a:pt x="594" y="300"/>
                    </a:lnTo>
                    <a:lnTo>
                      <a:pt x="494" y="372"/>
                    </a:lnTo>
                    <a:lnTo>
                      <a:pt x="406" y="446"/>
                    </a:lnTo>
                    <a:lnTo>
                      <a:pt x="324" y="524"/>
                    </a:lnTo>
                    <a:lnTo>
                      <a:pt x="254" y="604"/>
                    </a:lnTo>
                    <a:lnTo>
                      <a:pt x="192" y="686"/>
                    </a:lnTo>
                    <a:lnTo>
                      <a:pt x="140" y="772"/>
                    </a:lnTo>
                    <a:lnTo>
                      <a:pt x="96" y="856"/>
                    </a:lnTo>
                    <a:lnTo>
                      <a:pt x="60" y="944"/>
                    </a:lnTo>
                    <a:lnTo>
                      <a:pt x="32" y="1032"/>
                    </a:lnTo>
                    <a:lnTo>
                      <a:pt x="14" y="1122"/>
                    </a:lnTo>
                    <a:lnTo>
                      <a:pt x="2" y="1210"/>
                    </a:lnTo>
                    <a:lnTo>
                      <a:pt x="0" y="1300"/>
                    </a:lnTo>
                    <a:lnTo>
                      <a:pt x="4" y="1388"/>
                    </a:lnTo>
                    <a:lnTo>
                      <a:pt x="18" y="1476"/>
                    </a:lnTo>
                    <a:lnTo>
                      <a:pt x="36" y="1564"/>
                    </a:lnTo>
                    <a:lnTo>
                      <a:pt x="64" y="1650"/>
                    </a:lnTo>
                    <a:lnTo>
                      <a:pt x="96" y="1736"/>
                    </a:lnTo>
                    <a:lnTo>
                      <a:pt x="138" y="1818"/>
                    </a:lnTo>
                    <a:lnTo>
                      <a:pt x="184" y="1900"/>
                    </a:lnTo>
                    <a:lnTo>
                      <a:pt x="238" y="1978"/>
                    </a:lnTo>
                    <a:lnTo>
                      <a:pt x="298" y="2054"/>
                    </a:lnTo>
                    <a:lnTo>
                      <a:pt x="364" y="2126"/>
                    </a:lnTo>
                    <a:lnTo>
                      <a:pt x="434" y="2196"/>
                    </a:lnTo>
                    <a:lnTo>
                      <a:pt x="512" y="2262"/>
                    </a:lnTo>
                    <a:lnTo>
                      <a:pt x="596" y="2324"/>
                    </a:lnTo>
                    <a:lnTo>
                      <a:pt x="684" y="2382"/>
                    </a:lnTo>
                    <a:lnTo>
                      <a:pt x="776" y="2436"/>
                    </a:lnTo>
                    <a:lnTo>
                      <a:pt x="874" y="2484"/>
                    </a:lnTo>
                    <a:lnTo>
                      <a:pt x="978" y="2526"/>
                    </a:lnTo>
                    <a:lnTo>
                      <a:pt x="1086" y="2564"/>
                    </a:lnTo>
                    <a:lnTo>
                      <a:pt x="1198" y="2596"/>
                    </a:lnTo>
                    <a:lnTo>
                      <a:pt x="1314" y="2622"/>
                    </a:lnTo>
                    <a:lnTo>
                      <a:pt x="1434" y="2642"/>
                    </a:lnTo>
                    <a:lnTo>
                      <a:pt x="1558" y="2654"/>
                    </a:lnTo>
                    <a:lnTo>
                      <a:pt x="1686" y="2660"/>
                    </a:lnTo>
                    <a:lnTo>
                      <a:pt x="1818" y="2658"/>
                    </a:lnTo>
                    <a:lnTo>
                      <a:pt x="1952" y="2650"/>
                    </a:lnTo>
                    <a:lnTo>
                      <a:pt x="2090" y="2632"/>
                    </a:lnTo>
                    <a:lnTo>
                      <a:pt x="2230" y="2608"/>
                    </a:lnTo>
                    <a:lnTo>
                      <a:pt x="2374" y="2574"/>
                    </a:lnTo>
                    <a:lnTo>
                      <a:pt x="2542" y="2912"/>
                    </a:lnTo>
                    <a:lnTo>
                      <a:pt x="2544" y="2912"/>
                    </a:lnTo>
                    <a:lnTo>
                      <a:pt x="2820" y="1934"/>
                    </a:lnTo>
                    <a:lnTo>
                      <a:pt x="1868" y="1552"/>
                    </a:lnTo>
                    <a:lnTo>
                      <a:pt x="2036" y="1894"/>
                    </a:lnTo>
                    <a:lnTo>
                      <a:pt x="1956" y="1914"/>
                    </a:lnTo>
                    <a:lnTo>
                      <a:pt x="1872" y="1928"/>
                    </a:lnTo>
                    <a:lnTo>
                      <a:pt x="1788" y="1936"/>
                    </a:lnTo>
                    <a:lnTo>
                      <a:pt x="1702" y="1938"/>
                    </a:lnTo>
                    <a:lnTo>
                      <a:pt x="1616" y="1934"/>
                    </a:lnTo>
                    <a:lnTo>
                      <a:pt x="1528" y="1926"/>
                    </a:lnTo>
                    <a:lnTo>
                      <a:pt x="1442" y="1912"/>
                    </a:lnTo>
                    <a:lnTo>
                      <a:pt x="1356" y="1894"/>
                    </a:lnTo>
                    <a:lnTo>
                      <a:pt x="1272" y="1872"/>
                    </a:lnTo>
                    <a:lnTo>
                      <a:pt x="1188" y="1844"/>
                    </a:lnTo>
                    <a:lnTo>
                      <a:pt x="1108" y="1812"/>
                    </a:lnTo>
                    <a:lnTo>
                      <a:pt x="1028" y="1776"/>
                    </a:lnTo>
                    <a:lnTo>
                      <a:pt x="952" y="1736"/>
                    </a:lnTo>
                    <a:lnTo>
                      <a:pt x="880" y="1692"/>
                    </a:lnTo>
                    <a:lnTo>
                      <a:pt x="810" y="1646"/>
                    </a:lnTo>
                    <a:lnTo>
                      <a:pt x="744" y="1596"/>
                    </a:lnTo>
                    <a:lnTo>
                      <a:pt x="684" y="1542"/>
                    </a:lnTo>
                    <a:lnTo>
                      <a:pt x="628" y="1486"/>
                    </a:lnTo>
                    <a:lnTo>
                      <a:pt x="578" y="1428"/>
                    </a:lnTo>
                    <a:lnTo>
                      <a:pt x="532" y="1366"/>
                    </a:lnTo>
                    <a:lnTo>
                      <a:pt x="494" y="1304"/>
                    </a:lnTo>
                    <a:lnTo>
                      <a:pt x="462" y="1238"/>
                    </a:lnTo>
                    <a:lnTo>
                      <a:pt x="438" y="1170"/>
                    </a:lnTo>
                    <a:lnTo>
                      <a:pt x="420" y="1102"/>
                    </a:lnTo>
                    <a:lnTo>
                      <a:pt x="410" y="1032"/>
                    </a:lnTo>
                    <a:lnTo>
                      <a:pt x="410" y="960"/>
                    </a:lnTo>
                    <a:lnTo>
                      <a:pt x="416" y="888"/>
                    </a:lnTo>
                    <a:lnTo>
                      <a:pt x="434" y="816"/>
                    </a:lnTo>
                    <a:lnTo>
                      <a:pt x="460" y="742"/>
                    </a:lnTo>
                    <a:lnTo>
                      <a:pt x="496" y="668"/>
                    </a:lnTo>
                    <a:lnTo>
                      <a:pt x="544" y="592"/>
                    </a:lnTo>
                    <a:lnTo>
                      <a:pt x="602" y="518"/>
                    </a:lnTo>
                    <a:lnTo>
                      <a:pt x="670" y="444"/>
                    </a:lnTo>
                    <a:lnTo>
                      <a:pt x="752" y="370"/>
                    </a:lnTo>
                    <a:lnTo>
                      <a:pt x="844" y="298"/>
                    </a:lnTo>
                    <a:lnTo>
                      <a:pt x="950" y="226"/>
                    </a:lnTo>
                    <a:lnTo>
                      <a:pt x="1070" y="154"/>
                    </a:lnTo>
                    <a:lnTo>
                      <a:pt x="1202" y="84"/>
                    </a:lnTo>
                    <a:lnTo>
                      <a:pt x="1348" y="16"/>
                    </a:lnTo>
                    <a:lnTo>
                      <a:pt x="1244" y="0"/>
                    </a:lnTo>
                    <a:lnTo>
                      <a:pt x="1244" y="0"/>
                    </a:lnTo>
                    <a:lnTo>
                      <a:pt x="1244" y="0"/>
                    </a:lnTo>
                    <a:close/>
                    <a:moveTo>
                      <a:pt x="2820" y="1934"/>
                    </a:moveTo>
                    <a:lnTo>
                      <a:pt x="2820" y="1934"/>
                    </a:lnTo>
                    <a:lnTo>
                      <a:pt x="2820" y="19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 w="0">
                <a:noFill/>
                <a:prstDash val="solid"/>
                <a:round/>
              </a:ln>
              <a:effectLst>
                <a:outerShdw dist="206741" dir="8249373" algn="ctr" rotWithShape="0">
                  <a:srgbClr val="C1D1D3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120837" name="Text Box 5"/>
              <p:cNvSpPr txBox="1">
                <a:spLocks noChangeArrowheads="1"/>
              </p:cNvSpPr>
              <p:nvPr/>
            </p:nvSpPr>
            <p:spPr bwMode="auto">
              <a:xfrm>
                <a:off x="3552" y="2304"/>
                <a:ext cx="1680" cy="327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endParaRPr lang="zh-CN" altLang="zh-CN" sz="2800">
                  <a:solidFill>
                    <a:srgbClr val="A59A55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" name="Group 6"/>
              <p:cNvGrpSpPr/>
              <p:nvPr/>
            </p:nvGrpSpPr>
            <p:grpSpPr bwMode="auto">
              <a:xfrm>
                <a:off x="1950" y="2508"/>
                <a:ext cx="1074" cy="1188"/>
                <a:chOff x="1950" y="2508"/>
                <a:chExt cx="1074" cy="1188"/>
              </a:xfrm>
            </p:grpSpPr>
            <p:sp>
              <p:nvSpPr>
                <p:cNvPr id="120839" name="Oval 7"/>
                <p:cNvSpPr>
                  <a:spLocks noChangeArrowheads="1"/>
                </p:cNvSpPr>
                <p:nvPr/>
              </p:nvSpPr>
              <p:spPr bwMode="gray">
                <a:xfrm rot="-723406">
                  <a:off x="1993" y="3276"/>
                  <a:ext cx="906" cy="420"/>
                </a:xfrm>
                <a:prstGeom prst="ellipse">
                  <a:avLst/>
                </a:prstGeom>
                <a:solidFill>
                  <a:srgbClr val="0F2145">
                    <a:alpha val="30000"/>
                  </a:srgbClr>
                </a:solidFill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120840" name="Oval 8"/>
                <p:cNvSpPr>
                  <a:spLocks noChangeArrowheads="1"/>
                </p:cNvSpPr>
                <p:nvPr/>
              </p:nvSpPr>
              <p:spPr bwMode="gray">
                <a:xfrm>
                  <a:off x="1950" y="2508"/>
                  <a:ext cx="1074" cy="107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</a:ln>
                <a:effectLst/>
              </p:spPr>
              <p:txBody>
                <a:bodyPr vert="eaVert"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120841" name="Oval 9"/>
                <p:cNvSpPr>
                  <a:spLocks noChangeArrowheads="1"/>
                </p:cNvSpPr>
                <p:nvPr/>
              </p:nvSpPr>
              <p:spPr bwMode="gray">
                <a:xfrm>
                  <a:off x="1963" y="2514"/>
                  <a:ext cx="1049" cy="104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</a:ln>
                <a:effectLst/>
              </p:spPr>
              <p:txBody>
                <a:bodyPr vert="eaVert"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120842" name="Oval 10"/>
                <p:cNvSpPr>
                  <a:spLocks noChangeArrowheads="1"/>
                </p:cNvSpPr>
                <p:nvPr/>
              </p:nvSpPr>
              <p:spPr bwMode="gray">
                <a:xfrm>
                  <a:off x="1974" y="2524"/>
                  <a:ext cx="998" cy="9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</a:ln>
                <a:effectLst/>
              </p:spPr>
              <p:txBody>
                <a:bodyPr vert="eaVert"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120843" name="Oval 11"/>
                <p:cNvSpPr>
                  <a:spLocks noChangeArrowheads="1"/>
                </p:cNvSpPr>
                <p:nvPr/>
              </p:nvSpPr>
              <p:spPr bwMode="gray">
                <a:xfrm>
                  <a:off x="2032" y="2552"/>
                  <a:ext cx="888" cy="79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</a:ln>
                <a:effectLst/>
              </p:spPr>
              <p:txBody>
                <a:bodyPr vert="eaVert"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120844" name="Text Box 12"/>
                <p:cNvSpPr txBox="1">
                  <a:spLocks noChangeArrowheads="1"/>
                </p:cNvSpPr>
                <p:nvPr/>
              </p:nvSpPr>
              <p:spPr bwMode="gray">
                <a:xfrm>
                  <a:off x="2430" y="2654"/>
                  <a:ext cx="116" cy="6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endParaRPr lang="zh-CN" altLang="zh-CN" sz="6000" b="1" i="1">
                    <a:solidFill>
                      <a:srgbClr val="080808"/>
                    </a:solidFill>
                    <a:latin typeface="Algerian" panose="04020705040A02060702" pitchFamily="82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" name="Group 13"/>
              <p:cNvGrpSpPr/>
              <p:nvPr/>
            </p:nvGrpSpPr>
            <p:grpSpPr bwMode="auto">
              <a:xfrm>
                <a:off x="784" y="2268"/>
                <a:ext cx="864" cy="1008"/>
                <a:chOff x="784" y="2268"/>
                <a:chExt cx="864" cy="1008"/>
              </a:xfrm>
            </p:grpSpPr>
            <p:sp>
              <p:nvSpPr>
                <p:cNvPr id="120846" name="Oval 14"/>
                <p:cNvSpPr>
                  <a:spLocks noChangeArrowheads="1"/>
                </p:cNvSpPr>
                <p:nvPr/>
              </p:nvSpPr>
              <p:spPr bwMode="gray">
                <a:xfrm rot="-772996">
                  <a:off x="832" y="2892"/>
                  <a:ext cx="714" cy="384"/>
                </a:xfrm>
                <a:prstGeom prst="ellipse">
                  <a:avLst/>
                </a:prstGeom>
                <a:solidFill>
                  <a:srgbClr val="0F2145">
                    <a:alpha val="30000"/>
                  </a:srgbClr>
                </a:solidFill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grpSp>
              <p:nvGrpSpPr>
                <p:cNvPr id="6" name="Group 15"/>
                <p:cNvGrpSpPr/>
                <p:nvPr/>
              </p:nvGrpSpPr>
              <p:grpSpPr bwMode="auto">
                <a:xfrm>
                  <a:off x="784" y="2268"/>
                  <a:ext cx="864" cy="908"/>
                  <a:chOff x="732" y="2112"/>
                  <a:chExt cx="842" cy="860"/>
                </a:xfrm>
              </p:grpSpPr>
              <p:sp>
                <p:nvSpPr>
                  <p:cNvPr id="120848" name="Oval 16"/>
                  <p:cNvSpPr>
                    <a:spLocks noChangeArrowheads="1"/>
                  </p:cNvSpPr>
                  <p:nvPr/>
                </p:nvSpPr>
                <p:spPr bwMode="gray">
                  <a:xfrm>
                    <a:off x="732" y="2112"/>
                    <a:ext cx="842" cy="86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6E1E2">
                          <a:gamma/>
                          <a:shade val="46275"/>
                          <a:invGamma/>
                        </a:srgbClr>
                      </a:gs>
                      <a:gs pos="100000">
                        <a:srgbClr val="D6E1E2"/>
                      </a:gs>
                    </a:gsLst>
                    <a:lin ang="5400000" scaled="1"/>
                  </a:gradFill>
                  <a:ln w="9525" algn="ctr">
                    <a:noFill/>
                    <a:round/>
                  </a:ln>
                  <a:effectLst/>
                </p:spPr>
                <p:txBody>
                  <a:bodyPr vert="eaVert" wrap="none" anchor="ctr"/>
                  <a:lstStyle/>
                  <a:p>
                    <a:endParaRPr lang="zh-CN" altLang="en-US">
                      <a:solidFill>
                        <a:srgbClr val="080808"/>
                      </a:solidFill>
                    </a:endParaRPr>
                  </a:p>
                </p:txBody>
              </p:sp>
              <p:sp>
                <p:nvSpPr>
                  <p:cNvPr id="120849" name="Oval 17"/>
                  <p:cNvSpPr>
                    <a:spLocks noChangeArrowheads="1"/>
                  </p:cNvSpPr>
                  <p:nvPr/>
                </p:nvSpPr>
                <p:spPr bwMode="gray">
                  <a:xfrm>
                    <a:off x="743" y="2117"/>
                    <a:ext cx="821" cy="8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6E1E2">
                          <a:alpha val="0"/>
                        </a:srgbClr>
                      </a:gs>
                      <a:gs pos="100000">
                        <a:srgbClr val="D6E1E2">
                          <a:gamma/>
                          <a:tint val="34902"/>
                          <a:invGamma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</a:ln>
                  <a:effectLst/>
                </p:spPr>
                <p:txBody>
                  <a:bodyPr vert="eaVert" wrap="none" anchor="ctr"/>
                  <a:lstStyle/>
                  <a:p>
                    <a:endParaRPr lang="zh-CN" altLang="en-US">
                      <a:solidFill>
                        <a:srgbClr val="080808"/>
                      </a:solidFill>
                    </a:endParaRPr>
                  </a:p>
                </p:txBody>
              </p:sp>
              <p:sp>
                <p:nvSpPr>
                  <p:cNvPr id="120850" name="Oval 18"/>
                  <p:cNvSpPr>
                    <a:spLocks noChangeArrowheads="1"/>
                  </p:cNvSpPr>
                  <p:nvPr/>
                </p:nvSpPr>
                <p:spPr bwMode="gray">
                  <a:xfrm>
                    <a:off x="751" y="2125"/>
                    <a:ext cx="781" cy="7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6E1E2">
                          <a:gamma/>
                          <a:shade val="79216"/>
                          <a:invGamma/>
                        </a:srgbClr>
                      </a:gs>
                      <a:gs pos="100000">
                        <a:srgbClr val="D6E1E2">
                          <a:alpha val="4800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</a:ln>
                  <a:effectLst/>
                </p:spPr>
                <p:txBody>
                  <a:bodyPr vert="eaVert" wrap="none" anchor="ctr"/>
                  <a:lstStyle/>
                  <a:p>
                    <a:endParaRPr lang="zh-CN" altLang="en-US">
                      <a:solidFill>
                        <a:srgbClr val="080808"/>
                      </a:solidFill>
                    </a:endParaRPr>
                  </a:p>
                </p:txBody>
              </p:sp>
              <p:sp>
                <p:nvSpPr>
                  <p:cNvPr id="120851" name="Oval 19"/>
                  <p:cNvSpPr>
                    <a:spLocks noChangeArrowheads="1"/>
                  </p:cNvSpPr>
                  <p:nvPr/>
                </p:nvSpPr>
                <p:spPr bwMode="gray">
                  <a:xfrm>
                    <a:off x="795" y="2147"/>
                    <a:ext cx="695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6E1E2">
                          <a:gamma/>
                          <a:tint val="0"/>
                          <a:invGamma/>
                        </a:srgbClr>
                      </a:gs>
                      <a:gs pos="100000">
                        <a:srgbClr val="D6E1E2">
                          <a:alpha val="3800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</a:ln>
                  <a:effectLst/>
                </p:spPr>
                <p:txBody>
                  <a:bodyPr vert="eaVert" wrap="none" anchor="ctr"/>
                  <a:lstStyle/>
                  <a:p>
                    <a:endParaRPr lang="zh-CN" altLang="en-US">
                      <a:solidFill>
                        <a:srgbClr val="080808"/>
                      </a:solidFill>
                    </a:endParaRPr>
                  </a:p>
                </p:txBody>
              </p:sp>
              <p:sp>
                <p:nvSpPr>
                  <p:cNvPr id="120852" name="Text Box 20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1085" y="2449"/>
                    <a:ext cx="113" cy="219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endParaRPr lang="zh-CN" altLang="zh-CN">
                      <a:solidFill>
                        <a:srgbClr val="080808"/>
                      </a:solidFill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7" name="Group 21"/>
              <p:cNvGrpSpPr/>
              <p:nvPr/>
            </p:nvGrpSpPr>
            <p:grpSpPr bwMode="auto">
              <a:xfrm>
                <a:off x="720" y="1404"/>
                <a:ext cx="693" cy="718"/>
                <a:chOff x="720" y="1404"/>
                <a:chExt cx="693" cy="718"/>
              </a:xfrm>
            </p:grpSpPr>
            <p:sp>
              <p:nvSpPr>
                <p:cNvPr id="120854" name="Oval 22"/>
                <p:cNvSpPr>
                  <a:spLocks noChangeArrowheads="1"/>
                </p:cNvSpPr>
                <p:nvPr/>
              </p:nvSpPr>
              <p:spPr bwMode="gray">
                <a:xfrm>
                  <a:off x="720" y="1786"/>
                  <a:ext cx="576" cy="336"/>
                </a:xfrm>
                <a:prstGeom prst="ellipse">
                  <a:avLst/>
                </a:prstGeom>
                <a:solidFill>
                  <a:srgbClr val="0F2145">
                    <a:alpha val="30000"/>
                  </a:srgbClr>
                </a:solidFill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120855" name="Oval 23"/>
                <p:cNvSpPr>
                  <a:spLocks noChangeArrowheads="1"/>
                </p:cNvSpPr>
                <p:nvPr/>
              </p:nvSpPr>
              <p:spPr bwMode="gray">
                <a:xfrm>
                  <a:off x="768" y="1404"/>
                  <a:ext cx="645" cy="64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</a:ln>
                <a:effectLst/>
              </p:spPr>
              <p:txBody>
                <a:bodyPr vert="eaVert"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120856" name="Oval 24"/>
                <p:cNvSpPr>
                  <a:spLocks noChangeArrowheads="1"/>
                </p:cNvSpPr>
                <p:nvPr/>
              </p:nvSpPr>
              <p:spPr bwMode="gray">
                <a:xfrm>
                  <a:off x="776" y="1407"/>
                  <a:ext cx="630" cy="6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</a:ln>
                <a:effectLst/>
              </p:spPr>
              <p:txBody>
                <a:bodyPr vert="eaVert"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120857" name="Oval 25"/>
                <p:cNvSpPr>
                  <a:spLocks noChangeArrowheads="1"/>
                </p:cNvSpPr>
                <p:nvPr/>
              </p:nvSpPr>
              <p:spPr bwMode="gray">
                <a:xfrm>
                  <a:off x="783" y="1414"/>
                  <a:ext cx="599" cy="5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</a:ln>
                <a:effectLst/>
              </p:spPr>
              <p:txBody>
                <a:bodyPr vert="eaVert"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120858" name="Oval 26"/>
                <p:cNvSpPr>
                  <a:spLocks noChangeArrowheads="1"/>
                </p:cNvSpPr>
                <p:nvPr/>
              </p:nvSpPr>
              <p:spPr bwMode="gray">
                <a:xfrm>
                  <a:off x="817" y="1430"/>
                  <a:ext cx="534" cy="47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</a:ln>
                <a:effectLst/>
              </p:spPr>
              <p:txBody>
                <a:bodyPr vert="eaVert"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120859" name="Text Box 27"/>
                <p:cNvSpPr txBox="1">
                  <a:spLocks noChangeArrowheads="1"/>
                </p:cNvSpPr>
                <p:nvPr/>
              </p:nvSpPr>
              <p:spPr bwMode="gray">
                <a:xfrm>
                  <a:off x="1039" y="1615"/>
                  <a:ext cx="116" cy="231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endParaRPr lang="zh-CN" altLang="zh-CN">
                    <a:solidFill>
                      <a:srgbClr val="080808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" name="Group 28"/>
              <p:cNvGrpSpPr/>
              <p:nvPr/>
            </p:nvGrpSpPr>
            <p:grpSpPr bwMode="auto">
              <a:xfrm>
                <a:off x="1518" y="1152"/>
                <a:ext cx="507" cy="480"/>
                <a:chOff x="1518" y="1152"/>
                <a:chExt cx="507" cy="480"/>
              </a:xfrm>
            </p:grpSpPr>
            <p:sp>
              <p:nvSpPr>
                <p:cNvPr id="120861" name="Oval 29"/>
                <p:cNvSpPr>
                  <a:spLocks noChangeArrowheads="1"/>
                </p:cNvSpPr>
                <p:nvPr/>
              </p:nvSpPr>
              <p:spPr bwMode="gray">
                <a:xfrm>
                  <a:off x="1518" y="1488"/>
                  <a:ext cx="432" cy="144"/>
                </a:xfrm>
                <a:prstGeom prst="ellipse">
                  <a:avLst/>
                </a:prstGeom>
                <a:solidFill>
                  <a:srgbClr val="0F2145">
                    <a:alpha val="30000"/>
                  </a:srgbClr>
                </a:solidFill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120862" name="Oval 30"/>
                <p:cNvSpPr>
                  <a:spLocks noChangeArrowheads="1"/>
                </p:cNvSpPr>
                <p:nvPr/>
              </p:nvSpPr>
              <p:spPr bwMode="gray">
                <a:xfrm>
                  <a:off x="1595" y="1152"/>
                  <a:ext cx="430" cy="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</a:ln>
                <a:effectLst/>
              </p:spPr>
              <p:txBody>
                <a:bodyPr vert="eaVert"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120863" name="Oval 31"/>
                <p:cNvSpPr>
                  <a:spLocks noChangeArrowheads="1"/>
                </p:cNvSpPr>
                <p:nvPr/>
              </p:nvSpPr>
              <p:spPr bwMode="gray">
                <a:xfrm>
                  <a:off x="1601" y="1154"/>
                  <a:ext cx="419" cy="4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</a:ln>
                <a:effectLst/>
              </p:spPr>
              <p:txBody>
                <a:bodyPr vert="eaVert"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120864" name="Oval 32"/>
                <p:cNvSpPr>
                  <a:spLocks noChangeArrowheads="1"/>
                </p:cNvSpPr>
                <p:nvPr/>
              </p:nvSpPr>
              <p:spPr bwMode="gray">
                <a:xfrm>
                  <a:off x="1605" y="1158"/>
                  <a:ext cx="399" cy="39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</a:ln>
                <a:effectLst/>
              </p:spPr>
              <p:txBody>
                <a:bodyPr vert="eaVert"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120865" name="Oval 33"/>
                <p:cNvSpPr>
                  <a:spLocks noChangeArrowheads="1"/>
                </p:cNvSpPr>
                <p:nvPr/>
              </p:nvSpPr>
              <p:spPr bwMode="gray">
                <a:xfrm>
                  <a:off x="1628" y="1170"/>
                  <a:ext cx="355" cy="31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</a:ln>
                <a:effectLst/>
              </p:spPr>
              <p:txBody>
                <a:bodyPr vert="eaVert"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120866" name="Text Box 34"/>
                <p:cNvSpPr txBox="1">
                  <a:spLocks noChangeArrowheads="1"/>
                </p:cNvSpPr>
                <p:nvPr/>
              </p:nvSpPr>
              <p:spPr bwMode="gray">
                <a:xfrm>
                  <a:off x="1753" y="1252"/>
                  <a:ext cx="116" cy="231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endParaRPr lang="zh-CN" altLang="zh-CN">
                    <a:solidFill>
                      <a:srgbClr val="080808"/>
                    </a:solidFill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20867" name="Text Box 35"/>
            <p:cNvSpPr txBox="1">
              <a:spLocks noChangeArrowheads="1"/>
            </p:cNvSpPr>
            <p:nvPr/>
          </p:nvSpPr>
          <p:spPr bwMode="auto">
            <a:xfrm>
              <a:off x="1746" y="3068"/>
              <a:ext cx="1089" cy="634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6000" b="1" i="1">
                  <a:solidFill>
                    <a:srgbClr val="000066"/>
                  </a:solidFill>
                  <a:cs typeface="Arial" panose="020B0604020202020204" pitchFamily="34" charset="0"/>
                </a:rPr>
                <a:t>Ⅳ</a:t>
              </a:r>
            </a:p>
          </p:txBody>
        </p:sp>
        <p:sp>
          <p:nvSpPr>
            <p:cNvPr id="120868" name="Rectangle 36"/>
            <p:cNvSpPr>
              <a:spLocks noChangeArrowheads="1"/>
            </p:cNvSpPr>
            <p:nvPr/>
          </p:nvSpPr>
          <p:spPr bwMode="auto">
            <a:xfrm>
              <a:off x="476" y="2750"/>
              <a:ext cx="550" cy="576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5400" b="1" i="1">
                  <a:solidFill>
                    <a:srgbClr val="00CC00"/>
                  </a:solidFill>
                  <a:cs typeface="Arial" panose="020B0604020202020204" pitchFamily="34" charset="0"/>
                </a:rPr>
                <a:t>Ⅲ</a:t>
              </a:r>
            </a:p>
          </p:txBody>
        </p:sp>
        <p:sp>
          <p:nvSpPr>
            <p:cNvPr id="120869" name="Rectangle 37"/>
            <p:cNvSpPr>
              <a:spLocks noChangeArrowheads="1"/>
            </p:cNvSpPr>
            <p:nvPr/>
          </p:nvSpPr>
          <p:spPr bwMode="auto">
            <a:xfrm>
              <a:off x="385" y="1797"/>
              <a:ext cx="468" cy="48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4400" b="1" i="1">
                  <a:solidFill>
                    <a:srgbClr val="FF0000"/>
                  </a:solidFill>
                  <a:cs typeface="Arial" panose="020B0604020202020204" pitchFamily="34" charset="0"/>
                </a:rPr>
                <a:t>Ⅱ</a:t>
              </a:r>
            </a:p>
          </p:txBody>
        </p:sp>
        <p:sp>
          <p:nvSpPr>
            <p:cNvPr id="120870" name="Rectangle 38"/>
            <p:cNvSpPr>
              <a:spLocks noChangeArrowheads="1"/>
            </p:cNvSpPr>
            <p:nvPr/>
          </p:nvSpPr>
          <p:spPr bwMode="auto">
            <a:xfrm>
              <a:off x="1202" y="1525"/>
              <a:ext cx="340" cy="327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2800" b="1" i="1">
                  <a:solidFill>
                    <a:srgbClr val="FF9900"/>
                  </a:solidFill>
                  <a:cs typeface="Arial" panose="020B0604020202020204" pitchFamily="34" charset="0"/>
                </a:rPr>
                <a:t>Ⅰ</a:t>
              </a:r>
            </a:p>
          </p:txBody>
        </p:sp>
      </p:grpSp>
      <p:sp>
        <p:nvSpPr>
          <p:cNvPr id="120871" name="WordArt 39" descr="白色大理石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248150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altLang="zh-CN" sz="3600" b="1" i="1" kern="10" dirty="0" smtClean="0">
                <a:ln w="9525">
                  <a:rou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宋体" panose="02010600030101010101" pitchFamily="2" charset="-122"/>
              </a:rPr>
              <a:t>ATTENTIONS</a:t>
            </a:r>
            <a:endParaRPr lang="zh-CN" altLang="en-US" sz="3600" b="1" i="1" kern="10" dirty="0">
              <a:ln w="9525">
                <a:rou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latin typeface="宋体" panose="02010600030101010101" pitchFamily="2" charset="-122"/>
            </a:endParaRPr>
          </a:p>
        </p:txBody>
      </p:sp>
      <p:sp>
        <p:nvSpPr>
          <p:cNvPr id="120872" name="AutoShape 40"/>
          <p:cNvSpPr>
            <a:spLocks noChangeArrowheads="1"/>
          </p:cNvSpPr>
          <p:nvPr/>
        </p:nvSpPr>
        <p:spPr bwMode="gray">
          <a:xfrm>
            <a:off x="2819400" y="1676400"/>
            <a:ext cx="3354388" cy="911225"/>
          </a:xfrm>
          <a:prstGeom prst="roundRect">
            <a:avLst>
              <a:gd name="adj" fmla="val 11505"/>
            </a:avLst>
          </a:prstGeom>
          <a:solidFill>
            <a:srgbClr val="4D4D4D">
              <a:alpha val="5000"/>
            </a:srgbClr>
          </a:solidFill>
          <a:ln w="6350" algn="ctr">
            <a:solidFill>
              <a:srgbClr val="000000"/>
            </a:solidFill>
            <a:prstDash val="sysDot"/>
            <a:round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120874" name="AutoShape 42"/>
          <p:cNvSpPr>
            <a:spLocks noChangeArrowheads="1"/>
          </p:cNvSpPr>
          <p:nvPr/>
        </p:nvSpPr>
        <p:spPr bwMode="gray">
          <a:xfrm>
            <a:off x="3276600" y="2819400"/>
            <a:ext cx="5257800" cy="1041400"/>
          </a:xfrm>
          <a:prstGeom prst="roundRect">
            <a:avLst>
              <a:gd name="adj" fmla="val 11505"/>
            </a:avLst>
          </a:prstGeom>
          <a:solidFill>
            <a:srgbClr val="4D4D4D">
              <a:alpha val="5000"/>
            </a:srgbClr>
          </a:solidFill>
          <a:ln w="6350" algn="ctr">
            <a:solidFill>
              <a:srgbClr val="000000"/>
            </a:solidFill>
            <a:prstDash val="sysDot"/>
            <a:round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120876" name="AutoShape 44"/>
          <p:cNvSpPr>
            <a:spLocks noChangeArrowheads="1"/>
          </p:cNvSpPr>
          <p:nvPr/>
        </p:nvSpPr>
        <p:spPr bwMode="gray">
          <a:xfrm>
            <a:off x="4419600" y="4030663"/>
            <a:ext cx="4267200" cy="998537"/>
          </a:xfrm>
          <a:prstGeom prst="roundRect">
            <a:avLst>
              <a:gd name="adj" fmla="val 11505"/>
            </a:avLst>
          </a:prstGeom>
          <a:solidFill>
            <a:srgbClr val="4D4D4D">
              <a:alpha val="5000"/>
            </a:srgbClr>
          </a:solidFill>
          <a:ln w="6350" algn="ctr">
            <a:solidFill>
              <a:srgbClr val="000000"/>
            </a:solidFill>
            <a:prstDash val="sysDot"/>
            <a:round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120878" name="AutoShape 46"/>
          <p:cNvSpPr>
            <a:spLocks noChangeArrowheads="1"/>
          </p:cNvSpPr>
          <p:nvPr/>
        </p:nvSpPr>
        <p:spPr bwMode="gray">
          <a:xfrm rot="13500000">
            <a:off x="2667000" y="1981200"/>
            <a:ext cx="298450" cy="298450"/>
          </a:xfrm>
          <a:prstGeom prst="rtTriangle">
            <a:avLst/>
          </a:prstGeom>
          <a:solidFill>
            <a:srgbClr val="FFCC00"/>
          </a:soli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120879" name="AutoShape 47"/>
          <p:cNvSpPr>
            <a:spLocks noChangeArrowheads="1"/>
          </p:cNvSpPr>
          <p:nvPr/>
        </p:nvSpPr>
        <p:spPr bwMode="gray">
          <a:xfrm rot="13500000">
            <a:off x="3124200" y="3155950"/>
            <a:ext cx="298450" cy="298450"/>
          </a:xfrm>
          <a:prstGeom prst="rtTriangle">
            <a:avLst/>
          </a:prstGeom>
          <a:solidFill>
            <a:srgbClr val="FF0000"/>
          </a:soli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120880" name="AutoShape 48"/>
          <p:cNvSpPr>
            <a:spLocks noChangeArrowheads="1"/>
          </p:cNvSpPr>
          <p:nvPr/>
        </p:nvSpPr>
        <p:spPr bwMode="gray">
          <a:xfrm rot="13500000">
            <a:off x="4267200" y="4375150"/>
            <a:ext cx="298450" cy="298450"/>
          </a:xfrm>
          <a:prstGeom prst="rtTriangle">
            <a:avLst/>
          </a:prstGeom>
          <a:solidFill>
            <a:srgbClr val="008000"/>
          </a:soli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120881" name="AutoShape 49"/>
          <p:cNvSpPr>
            <a:spLocks noChangeArrowheads="1"/>
          </p:cNvSpPr>
          <p:nvPr/>
        </p:nvSpPr>
        <p:spPr bwMode="gray">
          <a:xfrm>
            <a:off x="5105400" y="5202238"/>
            <a:ext cx="4038600" cy="1198562"/>
          </a:xfrm>
          <a:prstGeom prst="roundRect">
            <a:avLst>
              <a:gd name="adj" fmla="val 11505"/>
            </a:avLst>
          </a:prstGeom>
          <a:solidFill>
            <a:srgbClr val="4D4D4D">
              <a:alpha val="5000"/>
            </a:srgbClr>
          </a:solidFill>
          <a:ln w="6350" algn="ctr">
            <a:solidFill>
              <a:srgbClr val="000000"/>
            </a:solidFill>
            <a:prstDash val="sysDot"/>
            <a:round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120883" name="AutoShape 51"/>
          <p:cNvSpPr>
            <a:spLocks noChangeArrowheads="1"/>
          </p:cNvSpPr>
          <p:nvPr/>
        </p:nvSpPr>
        <p:spPr bwMode="gray">
          <a:xfrm rot="13500000">
            <a:off x="4953000" y="5645150"/>
            <a:ext cx="298450" cy="298450"/>
          </a:xfrm>
          <a:prstGeom prst="rtTriangle">
            <a:avLst/>
          </a:prstGeom>
          <a:solidFill>
            <a:srgbClr val="000080"/>
          </a:soli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120884" name="Text Box 52"/>
          <p:cNvSpPr txBox="1">
            <a:spLocks noChangeArrowheads="1"/>
          </p:cNvSpPr>
          <p:nvPr/>
        </p:nvSpPr>
        <p:spPr bwMode="auto">
          <a:xfrm>
            <a:off x="5638800" y="762000"/>
            <a:ext cx="2362200" cy="3667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>
              <a:solidFill>
                <a:srgbClr val="080808"/>
              </a:solidFill>
            </a:endParaRPr>
          </a:p>
        </p:txBody>
      </p:sp>
      <p:sp>
        <p:nvSpPr>
          <p:cNvPr id="120885" name="Text Box 53"/>
          <p:cNvSpPr txBox="1">
            <a:spLocks noChangeArrowheads="1"/>
          </p:cNvSpPr>
          <p:nvPr/>
        </p:nvSpPr>
        <p:spPr bwMode="auto">
          <a:xfrm>
            <a:off x="3131840" y="1700808"/>
            <a:ext cx="3200400" cy="822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80808"/>
                </a:solidFill>
                <a:latin typeface="Arial Narrow" panose="020B0606020202030204" pitchFamily="34" charset="0"/>
              </a:rPr>
              <a:t>Take good care of your  Registration Form</a:t>
            </a:r>
          </a:p>
        </p:txBody>
      </p:sp>
      <p:sp>
        <p:nvSpPr>
          <p:cNvPr id="120886" name="Text Box 54"/>
          <p:cNvSpPr txBox="1">
            <a:spLocks noChangeArrowheads="1"/>
          </p:cNvSpPr>
          <p:nvPr/>
        </p:nvSpPr>
        <p:spPr bwMode="auto">
          <a:xfrm>
            <a:off x="3419872" y="2873052"/>
            <a:ext cx="5334000" cy="9159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080808"/>
                </a:solidFill>
              </a:rPr>
              <a:t>Do the registration again if you have changed your name, nationality, type and number of your certificates.</a:t>
            </a:r>
          </a:p>
        </p:txBody>
      </p:sp>
      <p:sp>
        <p:nvSpPr>
          <p:cNvPr id="120887" name="Text Box 55"/>
          <p:cNvSpPr txBox="1">
            <a:spLocks noChangeArrowheads="1"/>
          </p:cNvSpPr>
          <p:nvPr/>
        </p:nvSpPr>
        <p:spPr bwMode="auto">
          <a:xfrm>
            <a:off x="4648200" y="4077072"/>
            <a:ext cx="4495800" cy="9159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080808"/>
                </a:solidFill>
              </a:rPr>
              <a:t>Do not have to register again if you enter China with a residence permit and stay in the same place</a:t>
            </a:r>
          </a:p>
        </p:txBody>
      </p:sp>
      <p:sp>
        <p:nvSpPr>
          <p:cNvPr id="120888" name="Text Box 56"/>
          <p:cNvSpPr txBox="1">
            <a:spLocks noChangeArrowheads="1"/>
          </p:cNvSpPr>
          <p:nvPr/>
        </p:nvSpPr>
        <p:spPr bwMode="auto">
          <a:xfrm>
            <a:off x="5362128" y="5229200"/>
            <a:ext cx="3962400" cy="11906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080808"/>
                </a:solidFill>
              </a:rPr>
              <a:t>Do the registration within fixed time period each time you enter China with any visa other than residence permit.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8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8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0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" dur="1000"/>
                                        <p:tgtEl>
                                          <p:spTgt spid="120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1" dur="1000"/>
                                        <p:tgtEl>
                                          <p:spTgt spid="120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1000"/>
                                        <p:tgtEl>
                                          <p:spTgt spid="120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1000"/>
                                        <p:tgtEl>
                                          <p:spTgt spid="120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1000"/>
                                        <p:tgtEl>
                                          <p:spTgt spid="120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1000"/>
                                        <p:tgtEl>
                                          <p:spTgt spid="120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6" dur="1000"/>
                                        <p:tgtEl>
                                          <p:spTgt spid="120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9" dur="1000"/>
                                        <p:tgtEl>
                                          <p:spTgt spid="120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0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0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0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0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0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0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0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0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0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0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0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0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0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0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0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0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71" grpId="0" animBg="1"/>
      <p:bldP spid="120872" grpId="0" animBg="1"/>
      <p:bldP spid="120874" grpId="0" animBg="1"/>
      <p:bldP spid="120876" grpId="0" animBg="1"/>
      <p:bldP spid="120878" grpId="0" animBg="1"/>
      <p:bldP spid="120879" grpId="0" animBg="1"/>
      <p:bldP spid="120880" grpId="0" animBg="1"/>
      <p:bldP spid="120881" grpId="0" animBg="1"/>
      <p:bldP spid="120883" grpId="0" animBg="1"/>
      <p:bldP spid="120885" grpId="0"/>
      <p:bldP spid="120886" grpId="0"/>
      <p:bldP spid="120887" grpId="0"/>
      <p:bldP spid="12088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89" name="Picture 41" descr="1"/>
          <p:cNvPicPr>
            <a:picLocks noChangeAspect="1" noChangeArrowheads="1"/>
          </p:cNvPicPr>
          <p:nvPr/>
        </p:nvPicPr>
        <p:blipFill>
          <a:blip r:embed="rId3" cstate="print">
            <a:lum bright="-6000" contrast="24000"/>
          </a:blip>
          <a:srcRect l="42606" t="64474" r="19473"/>
          <a:stretch>
            <a:fillRect/>
          </a:stretch>
        </p:blipFill>
        <p:spPr bwMode="auto">
          <a:xfrm>
            <a:off x="122238" y="381000"/>
            <a:ext cx="792162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6"/>
          <p:cNvGrpSpPr/>
          <p:nvPr/>
        </p:nvGrpSpPr>
        <p:grpSpPr bwMode="auto">
          <a:xfrm>
            <a:off x="609600" y="1695450"/>
            <a:ext cx="2667000" cy="4324350"/>
            <a:chOff x="384" y="1068"/>
            <a:chExt cx="1680" cy="2724"/>
          </a:xfrm>
        </p:grpSpPr>
        <p:grpSp>
          <p:nvGrpSpPr>
            <p:cNvPr id="3" name="Group 11"/>
            <p:cNvGrpSpPr/>
            <p:nvPr/>
          </p:nvGrpSpPr>
          <p:grpSpPr bwMode="auto">
            <a:xfrm>
              <a:off x="384" y="1068"/>
              <a:ext cx="1499" cy="383"/>
              <a:chOff x="547" y="1158"/>
              <a:chExt cx="1499" cy="383"/>
            </a:xfrm>
          </p:grpSpPr>
          <p:sp>
            <p:nvSpPr>
              <p:cNvPr id="24628" name="AutoShape 12"/>
              <p:cNvSpPr>
                <a:spLocks noChangeArrowheads="1"/>
              </p:cNvSpPr>
              <p:nvPr/>
            </p:nvSpPr>
            <p:spPr bwMode="gray">
              <a:xfrm>
                <a:off x="547" y="1162"/>
                <a:ext cx="1499" cy="37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47C40"/>
                  </a:gs>
                  <a:gs pos="100000">
                    <a:srgbClr val="9B6233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pic>
            <p:nvPicPr>
              <p:cNvPr id="24629" name="Picture 13" descr="Picture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9" y="1325"/>
                <a:ext cx="264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30" name="Picture 14" descr="Picture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10800000">
                <a:off x="1770" y="1158"/>
                <a:ext cx="264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15"/>
            <p:cNvGrpSpPr/>
            <p:nvPr/>
          </p:nvGrpSpPr>
          <p:grpSpPr bwMode="auto">
            <a:xfrm>
              <a:off x="393" y="1420"/>
              <a:ext cx="1493" cy="2372"/>
              <a:chOff x="313" y="1316"/>
              <a:chExt cx="1660" cy="2637"/>
            </a:xfrm>
          </p:grpSpPr>
          <p:sp>
            <p:nvSpPr>
              <p:cNvPr id="24626" name="Rectangle 16"/>
              <p:cNvSpPr>
                <a:spLocks noChangeArrowheads="1"/>
              </p:cNvSpPr>
              <p:nvPr/>
            </p:nvSpPr>
            <p:spPr bwMode="gray">
              <a:xfrm>
                <a:off x="313" y="3908"/>
                <a:ext cx="1660" cy="45"/>
              </a:xfrm>
              <a:prstGeom prst="rect">
                <a:avLst/>
              </a:prstGeom>
              <a:solidFill>
                <a:srgbClr val="C47C40"/>
              </a:solidFill>
              <a:ln w="9525">
                <a:noFill/>
                <a:miter lim="800000"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24627" name="Line 17"/>
              <p:cNvSpPr>
                <a:spLocks noChangeShapeType="1"/>
              </p:cNvSpPr>
              <p:nvPr/>
            </p:nvSpPr>
            <p:spPr bwMode="gray">
              <a:xfrm>
                <a:off x="313" y="1316"/>
                <a:ext cx="0" cy="2633"/>
              </a:xfrm>
              <a:prstGeom prst="line">
                <a:avLst/>
              </a:prstGeom>
              <a:noFill/>
              <a:ln w="9525">
                <a:solidFill>
                  <a:srgbClr val="B2B2B2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</p:grpSp>
        <p:sp>
          <p:nvSpPr>
            <p:cNvPr id="24618" name="Line 18"/>
            <p:cNvSpPr>
              <a:spLocks noChangeShapeType="1"/>
            </p:cNvSpPr>
            <p:nvPr/>
          </p:nvSpPr>
          <p:spPr bwMode="auto">
            <a:xfrm flipV="1">
              <a:off x="474" y="1980"/>
              <a:ext cx="1353" cy="9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4619" name="Line 19"/>
            <p:cNvSpPr>
              <a:spLocks noChangeShapeType="1"/>
            </p:cNvSpPr>
            <p:nvPr/>
          </p:nvSpPr>
          <p:spPr bwMode="auto">
            <a:xfrm flipV="1">
              <a:off x="474" y="2787"/>
              <a:ext cx="1353" cy="9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4620" name="Line 20"/>
            <p:cNvSpPr>
              <a:spLocks noChangeShapeType="1"/>
            </p:cNvSpPr>
            <p:nvPr/>
          </p:nvSpPr>
          <p:spPr bwMode="auto">
            <a:xfrm flipV="1">
              <a:off x="474" y="3268"/>
              <a:ext cx="1353" cy="8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4621" name="Text Box 33"/>
            <p:cNvSpPr txBox="1">
              <a:spLocks noChangeArrowheads="1"/>
            </p:cNvSpPr>
            <p:nvPr/>
          </p:nvSpPr>
          <p:spPr bwMode="auto">
            <a:xfrm>
              <a:off x="600" y="1116"/>
              <a:ext cx="1152" cy="2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 smtClean="0">
                  <a:solidFill>
                    <a:srgbClr val="FFFFCC"/>
                  </a:solidFill>
                  <a:ea typeface="华文行楷" panose="02010800040101010101" pitchFamily="2" charset="-122"/>
                </a:rPr>
                <a:t>Criminal</a:t>
              </a:r>
              <a:endParaRPr lang="zh-CN" altLang="en-US" b="1" dirty="0">
                <a:solidFill>
                  <a:srgbClr val="FFFFCC"/>
                </a:solidFill>
                <a:ea typeface="华文行楷" panose="02010800040101010101" pitchFamily="2" charset="-122"/>
              </a:endParaRPr>
            </a:p>
          </p:txBody>
        </p:sp>
        <p:sp>
          <p:nvSpPr>
            <p:cNvPr id="24622" name="Text Box 44"/>
            <p:cNvSpPr txBox="1">
              <a:spLocks noChangeArrowheads="1"/>
            </p:cNvSpPr>
            <p:nvPr/>
          </p:nvSpPr>
          <p:spPr bwMode="auto">
            <a:xfrm>
              <a:off x="480" y="1536"/>
              <a:ext cx="1440" cy="70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342900" indent="-342900">
                <a:spcBef>
                  <a:spcPct val="3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Embezzlement of  property.</a:t>
              </a:r>
            </a:p>
            <a:p>
              <a:pPr marL="342900" indent="-342900">
                <a:spcBef>
                  <a:spcPct val="50000"/>
                </a:spcBef>
              </a:pPr>
              <a:endParaRPr lang="en-US" altLang="zh-CN">
                <a:solidFill>
                  <a:srgbClr val="080808"/>
                </a:solidFill>
              </a:endParaRPr>
            </a:p>
          </p:txBody>
        </p:sp>
        <p:sp>
          <p:nvSpPr>
            <p:cNvPr id="24623" name="Text Box 45"/>
            <p:cNvSpPr txBox="1">
              <a:spLocks noChangeArrowheads="1"/>
            </p:cNvSpPr>
            <p:nvPr/>
          </p:nvSpPr>
          <p:spPr bwMode="auto">
            <a:xfrm>
              <a:off x="480" y="2130"/>
              <a:ext cx="1344" cy="89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Conflicts and injuries caused by drinking.</a:t>
              </a:r>
            </a:p>
            <a:p>
              <a:pPr>
                <a:spcBef>
                  <a:spcPct val="50000"/>
                </a:spcBef>
              </a:pPr>
              <a:endParaRPr lang="en-US" altLang="zh-CN">
                <a:solidFill>
                  <a:srgbClr val="080808"/>
                </a:solidFill>
              </a:endParaRPr>
            </a:p>
          </p:txBody>
        </p:sp>
        <p:sp>
          <p:nvSpPr>
            <p:cNvPr id="24624" name="Text Box 46"/>
            <p:cNvSpPr txBox="1">
              <a:spLocks noChangeArrowheads="1"/>
            </p:cNvSpPr>
            <p:nvPr/>
          </p:nvSpPr>
          <p:spPr bwMode="auto">
            <a:xfrm>
              <a:off x="480" y="2822"/>
              <a:ext cx="1440" cy="44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Fighting caused by trivial matters.</a:t>
              </a:r>
            </a:p>
          </p:txBody>
        </p:sp>
        <p:sp>
          <p:nvSpPr>
            <p:cNvPr id="24625" name="Text Box 47"/>
            <p:cNvSpPr txBox="1">
              <a:spLocks noChangeArrowheads="1"/>
            </p:cNvSpPr>
            <p:nvPr/>
          </p:nvSpPr>
          <p:spPr bwMode="auto">
            <a:xfrm>
              <a:off x="480" y="3398"/>
              <a:ext cx="1584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Sexual offenses.</a:t>
              </a:r>
            </a:p>
          </p:txBody>
        </p:sp>
      </p:grpSp>
      <p:grpSp>
        <p:nvGrpSpPr>
          <p:cNvPr id="5" name="Group 61"/>
          <p:cNvGrpSpPr/>
          <p:nvPr/>
        </p:nvGrpSpPr>
        <p:grpSpPr bwMode="auto">
          <a:xfrm>
            <a:off x="3094039" y="1695450"/>
            <a:ext cx="2919412" cy="4637088"/>
            <a:chOff x="1949" y="1068"/>
            <a:chExt cx="1839" cy="2921"/>
          </a:xfrm>
        </p:grpSpPr>
        <p:grpSp>
          <p:nvGrpSpPr>
            <p:cNvPr id="6" name="Group 7"/>
            <p:cNvGrpSpPr/>
            <p:nvPr/>
          </p:nvGrpSpPr>
          <p:grpSpPr bwMode="auto">
            <a:xfrm>
              <a:off x="1949" y="1068"/>
              <a:ext cx="1499" cy="383"/>
              <a:chOff x="2112" y="1158"/>
              <a:chExt cx="1499" cy="383"/>
            </a:xfrm>
          </p:grpSpPr>
          <p:sp>
            <p:nvSpPr>
              <p:cNvPr id="24613" name="AutoShape 8"/>
              <p:cNvSpPr>
                <a:spLocks noChangeArrowheads="1"/>
              </p:cNvSpPr>
              <p:nvPr/>
            </p:nvSpPr>
            <p:spPr bwMode="ltGray">
              <a:xfrm>
                <a:off x="2112" y="1162"/>
                <a:ext cx="1499" cy="37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9999"/>
                  </a:gs>
                  <a:gs pos="100000">
                    <a:srgbClr val="007979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pic>
            <p:nvPicPr>
              <p:cNvPr id="24614" name="Picture 9" descr="Picture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ltGray">
              <a:xfrm>
                <a:off x="2119" y="1331"/>
                <a:ext cx="264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5" name="Picture 10" descr="Picture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ltGray">
              <a:xfrm rot="10800000">
                <a:off x="3336" y="1158"/>
                <a:ext cx="264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600" name="Line 21"/>
            <p:cNvSpPr>
              <a:spLocks noChangeShapeType="1"/>
            </p:cNvSpPr>
            <p:nvPr/>
          </p:nvSpPr>
          <p:spPr bwMode="auto">
            <a:xfrm flipV="1">
              <a:off x="2041" y="1875"/>
              <a:ext cx="1354" cy="9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4601" name="Line 22"/>
            <p:cNvSpPr>
              <a:spLocks noChangeShapeType="1"/>
            </p:cNvSpPr>
            <p:nvPr/>
          </p:nvSpPr>
          <p:spPr bwMode="auto">
            <a:xfrm flipV="1">
              <a:off x="2041" y="2355"/>
              <a:ext cx="1354" cy="9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4602" name="Line 23"/>
            <p:cNvSpPr>
              <a:spLocks noChangeShapeType="1"/>
            </p:cNvSpPr>
            <p:nvPr/>
          </p:nvSpPr>
          <p:spPr bwMode="auto">
            <a:xfrm flipV="1">
              <a:off x="2040" y="2844"/>
              <a:ext cx="1354" cy="8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4603" name="Line 24"/>
            <p:cNvSpPr>
              <a:spLocks noChangeShapeType="1"/>
            </p:cNvSpPr>
            <p:nvPr/>
          </p:nvSpPr>
          <p:spPr bwMode="auto">
            <a:xfrm flipV="1">
              <a:off x="2078" y="3276"/>
              <a:ext cx="1354" cy="8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grpSp>
          <p:nvGrpSpPr>
            <p:cNvPr id="7" name="Group 27"/>
            <p:cNvGrpSpPr/>
            <p:nvPr/>
          </p:nvGrpSpPr>
          <p:grpSpPr bwMode="auto">
            <a:xfrm>
              <a:off x="1968" y="1420"/>
              <a:ext cx="1504" cy="2372"/>
              <a:chOff x="2046" y="1316"/>
              <a:chExt cx="1673" cy="2637"/>
            </a:xfrm>
          </p:grpSpPr>
          <p:sp>
            <p:nvSpPr>
              <p:cNvPr id="24611" name="Rectangle 28"/>
              <p:cNvSpPr>
                <a:spLocks noChangeArrowheads="1"/>
              </p:cNvSpPr>
              <p:nvPr/>
            </p:nvSpPr>
            <p:spPr bwMode="gray">
              <a:xfrm>
                <a:off x="2046" y="3908"/>
                <a:ext cx="1673" cy="45"/>
              </a:xfrm>
              <a:prstGeom prst="rect">
                <a:avLst/>
              </a:prstGeom>
              <a:solidFill>
                <a:srgbClr val="417799"/>
              </a:solidFill>
              <a:ln w="9525">
                <a:noFill/>
                <a:miter lim="800000"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24612" name="Line 29"/>
              <p:cNvSpPr>
                <a:spLocks noChangeShapeType="1"/>
              </p:cNvSpPr>
              <p:nvPr/>
            </p:nvSpPr>
            <p:spPr bwMode="gray">
              <a:xfrm>
                <a:off x="2046" y="1316"/>
                <a:ext cx="0" cy="2633"/>
              </a:xfrm>
              <a:prstGeom prst="line">
                <a:avLst/>
              </a:prstGeom>
              <a:noFill/>
              <a:ln w="9525">
                <a:solidFill>
                  <a:srgbClr val="B2B2B2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</p:grpSp>
        <p:sp>
          <p:nvSpPr>
            <p:cNvPr id="24605" name="Text Box 34"/>
            <p:cNvSpPr txBox="1">
              <a:spLocks noChangeArrowheads="1"/>
            </p:cNvSpPr>
            <p:nvPr/>
          </p:nvSpPr>
          <p:spPr bwMode="auto">
            <a:xfrm>
              <a:off x="2184" y="1116"/>
              <a:ext cx="1152" cy="2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 smtClean="0">
                  <a:solidFill>
                    <a:srgbClr val="FFFFCC"/>
                  </a:solidFill>
                  <a:ea typeface="华文行楷" panose="02010800040101010101" pitchFamily="2" charset="-122"/>
                </a:rPr>
                <a:t>Society order</a:t>
              </a:r>
              <a:endParaRPr lang="zh-CN" altLang="en-US" b="1" dirty="0">
                <a:solidFill>
                  <a:srgbClr val="FFFFCC"/>
                </a:solidFill>
                <a:ea typeface="华文行楷" panose="02010800040101010101" pitchFamily="2" charset="-122"/>
              </a:endParaRPr>
            </a:p>
          </p:txBody>
        </p:sp>
        <p:sp>
          <p:nvSpPr>
            <p:cNvPr id="24606" name="Text Box 48"/>
            <p:cNvSpPr txBox="1">
              <a:spLocks noChangeArrowheads="1"/>
            </p:cNvSpPr>
            <p:nvPr/>
          </p:nvSpPr>
          <p:spPr bwMode="auto">
            <a:xfrm>
              <a:off x="2160" y="1574"/>
              <a:ext cx="1248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Fighting</a:t>
              </a:r>
            </a:p>
          </p:txBody>
        </p:sp>
        <p:sp>
          <p:nvSpPr>
            <p:cNvPr id="24607" name="Text Box 49"/>
            <p:cNvSpPr txBox="1">
              <a:spLocks noChangeArrowheads="1"/>
            </p:cNvSpPr>
            <p:nvPr/>
          </p:nvSpPr>
          <p:spPr bwMode="auto">
            <a:xfrm>
              <a:off x="2304" y="2064"/>
              <a:ext cx="1200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Theft.</a:t>
              </a:r>
            </a:p>
          </p:txBody>
        </p:sp>
        <p:sp>
          <p:nvSpPr>
            <p:cNvPr id="24608" name="Text Box 50"/>
            <p:cNvSpPr txBox="1">
              <a:spLocks noChangeArrowheads="1"/>
            </p:cNvSpPr>
            <p:nvPr/>
          </p:nvSpPr>
          <p:spPr bwMode="auto">
            <a:xfrm>
              <a:off x="2160" y="2496"/>
              <a:ext cx="864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Gambling.</a:t>
              </a:r>
            </a:p>
          </p:txBody>
        </p:sp>
        <p:sp>
          <p:nvSpPr>
            <p:cNvPr id="24609" name="Text Box 51"/>
            <p:cNvSpPr txBox="1">
              <a:spLocks noChangeArrowheads="1"/>
            </p:cNvSpPr>
            <p:nvPr/>
          </p:nvSpPr>
          <p:spPr bwMode="auto">
            <a:xfrm>
              <a:off x="2160" y="2976"/>
              <a:ext cx="1104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Drug abuse.</a:t>
              </a:r>
            </a:p>
          </p:txBody>
        </p:sp>
        <p:sp>
          <p:nvSpPr>
            <p:cNvPr id="24610" name="Text Box 52"/>
            <p:cNvSpPr txBox="1">
              <a:spLocks noChangeArrowheads="1"/>
            </p:cNvSpPr>
            <p:nvPr/>
          </p:nvSpPr>
          <p:spPr bwMode="auto">
            <a:xfrm>
              <a:off x="2115" y="3446"/>
              <a:ext cx="1673" cy="54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lang="en-US" altLang="zh-CN" sz="2000" b="1" dirty="0" smtClean="0">
                  <a:solidFill>
                    <a:srgbClr val="080808"/>
                  </a:solidFill>
                  <a:latin typeface="Century" pitchFamily="18" charset="0"/>
                </a:rPr>
                <a:t>Drinking-driving</a:t>
              </a:r>
              <a:r>
                <a:rPr lang="en-US" altLang="zh-CN" sz="2000" b="1" dirty="0">
                  <a:solidFill>
                    <a:srgbClr val="080808"/>
                  </a:solidFill>
                  <a:latin typeface="Century" pitchFamily="18" charset="0"/>
                </a:rPr>
                <a:t>.</a:t>
              </a:r>
            </a:p>
            <a:p>
              <a:pPr>
                <a:spcBef>
                  <a:spcPct val="50000"/>
                </a:spcBef>
              </a:pPr>
              <a:endParaRPr lang="en-US" altLang="zh-CN" sz="2000" b="1" dirty="0">
                <a:solidFill>
                  <a:srgbClr val="080808"/>
                </a:solidFill>
                <a:latin typeface="Century" pitchFamily="18" charset="0"/>
              </a:endParaRPr>
            </a:p>
          </p:txBody>
        </p:sp>
      </p:grpSp>
      <p:grpSp>
        <p:nvGrpSpPr>
          <p:cNvPr id="8" name="Group 62"/>
          <p:cNvGrpSpPr/>
          <p:nvPr/>
        </p:nvGrpSpPr>
        <p:grpSpPr bwMode="auto">
          <a:xfrm>
            <a:off x="5616575" y="1695450"/>
            <a:ext cx="2613025" cy="4538663"/>
            <a:chOff x="3538" y="1068"/>
            <a:chExt cx="1646" cy="2859"/>
          </a:xfrm>
        </p:grpSpPr>
        <p:grpSp>
          <p:nvGrpSpPr>
            <p:cNvPr id="9" name="Group 3"/>
            <p:cNvGrpSpPr/>
            <p:nvPr/>
          </p:nvGrpSpPr>
          <p:grpSpPr bwMode="auto">
            <a:xfrm>
              <a:off x="3538" y="1068"/>
              <a:ext cx="1499" cy="383"/>
              <a:chOff x="3701" y="1158"/>
              <a:chExt cx="1499" cy="383"/>
            </a:xfrm>
          </p:grpSpPr>
          <p:sp>
            <p:nvSpPr>
              <p:cNvPr id="24596" name="AutoShape 4"/>
              <p:cNvSpPr>
                <a:spLocks noChangeArrowheads="1"/>
              </p:cNvSpPr>
              <p:nvPr/>
            </p:nvSpPr>
            <p:spPr bwMode="gray">
              <a:xfrm>
                <a:off x="3701" y="1162"/>
                <a:ext cx="1499" cy="379"/>
              </a:xfrm>
              <a:prstGeom prst="roundRect">
                <a:avLst>
                  <a:gd name="adj" fmla="val 16667"/>
                </a:avLst>
              </a:prstGeom>
              <a:solidFill>
                <a:srgbClr val="E25832"/>
              </a:solidFill>
              <a:ln w="9525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pic>
            <p:nvPicPr>
              <p:cNvPr id="24597" name="Picture 5" descr="Picture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715" y="1331"/>
                <a:ext cx="264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8" name="Picture 6" descr="Picture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10800000">
                <a:off x="4920" y="1158"/>
                <a:ext cx="264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587" name="Line 25"/>
            <p:cNvSpPr>
              <a:spLocks noChangeShapeType="1"/>
            </p:cNvSpPr>
            <p:nvPr/>
          </p:nvSpPr>
          <p:spPr bwMode="auto">
            <a:xfrm flipV="1">
              <a:off x="3639" y="2064"/>
              <a:ext cx="1353" cy="8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4588" name="Line 26"/>
            <p:cNvSpPr>
              <a:spLocks noChangeShapeType="1"/>
            </p:cNvSpPr>
            <p:nvPr/>
          </p:nvSpPr>
          <p:spPr bwMode="auto">
            <a:xfrm flipV="1">
              <a:off x="3639" y="2976"/>
              <a:ext cx="1353" cy="8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grpSp>
          <p:nvGrpSpPr>
            <p:cNvPr id="10" name="Group 30"/>
            <p:cNvGrpSpPr/>
            <p:nvPr/>
          </p:nvGrpSpPr>
          <p:grpSpPr bwMode="auto">
            <a:xfrm>
              <a:off x="3559" y="1420"/>
              <a:ext cx="1505" cy="2372"/>
              <a:chOff x="3816" y="1316"/>
              <a:chExt cx="1673" cy="2637"/>
            </a:xfrm>
          </p:grpSpPr>
          <p:sp>
            <p:nvSpPr>
              <p:cNvPr id="24594" name="Rectangle 31"/>
              <p:cNvSpPr>
                <a:spLocks noChangeArrowheads="1"/>
              </p:cNvSpPr>
              <p:nvPr/>
            </p:nvSpPr>
            <p:spPr bwMode="gray">
              <a:xfrm>
                <a:off x="3816" y="3908"/>
                <a:ext cx="1673" cy="45"/>
              </a:xfrm>
              <a:prstGeom prst="rect">
                <a:avLst/>
              </a:prstGeom>
              <a:solidFill>
                <a:srgbClr val="E25832"/>
              </a:solidFill>
              <a:ln w="9525">
                <a:noFill/>
                <a:miter lim="800000"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24595" name="Line 32"/>
              <p:cNvSpPr>
                <a:spLocks noChangeShapeType="1"/>
              </p:cNvSpPr>
              <p:nvPr/>
            </p:nvSpPr>
            <p:spPr bwMode="gray">
              <a:xfrm>
                <a:off x="3816" y="1316"/>
                <a:ext cx="0" cy="2633"/>
              </a:xfrm>
              <a:prstGeom prst="line">
                <a:avLst/>
              </a:prstGeom>
              <a:noFill/>
              <a:ln w="9525">
                <a:solidFill>
                  <a:srgbClr val="B2B2B2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</p:grpSp>
        <p:sp>
          <p:nvSpPr>
            <p:cNvPr id="24590" name="Text Box 35"/>
            <p:cNvSpPr txBox="1">
              <a:spLocks noChangeArrowheads="1"/>
            </p:cNvSpPr>
            <p:nvPr/>
          </p:nvSpPr>
          <p:spPr bwMode="auto">
            <a:xfrm>
              <a:off x="3816" y="1116"/>
              <a:ext cx="1152" cy="2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 smtClean="0">
                  <a:solidFill>
                    <a:srgbClr val="FFFFCC"/>
                  </a:solidFill>
                  <a:ea typeface="华文行楷" panose="02010800040101010101" pitchFamily="2" charset="-122"/>
                </a:rPr>
                <a:t>Visa regulation</a:t>
              </a:r>
              <a:endParaRPr lang="zh-CN" altLang="en-US" b="1" dirty="0">
                <a:solidFill>
                  <a:srgbClr val="FFFFCC"/>
                </a:solidFill>
                <a:ea typeface="华文行楷" panose="02010800040101010101" pitchFamily="2" charset="-122"/>
              </a:endParaRPr>
            </a:p>
          </p:txBody>
        </p:sp>
        <p:sp>
          <p:nvSpPr>
            <p:cNvPr id="24591" name="Text Box 53"/>
            <p:cNvSpPr txBox="1">
              <a:spLocks noChangeArrowheads="1"/>
            </p:cNvSpPr>
            <p:nvPr/>
          </p:nvSpPr>
          <p:spPr bwMode="auto">
            <a:xfrm>
              <a:off x="3696" y="1641"/>
              <a:ext cx="1104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Illegal stay</a:t>
              </a:r>
            </a:p>
          </p:txBody>
        </p:sp>
        <p:sp>
          <p:nvSpPr>
            <p:cNvPr id="24592" name="Text Box 54"/>
            <p:cNvSpPr txBox="1">
              <a:spLocks noChangeArrowheads="1"/>
            </p:cNvSpPr>
            <p:nvPr/>
          </p:nvSpPr>
          <p:spPr bwMode="auto">
            <a:xfrm>
              <a:off x="3696" y="2197"/>
              <a:ext cx="1488" cy="92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b="1">
                  <a:solidFill>
                    <a:srgbClr val="080808"/>
                  </a:solidFill>
                  <a:latin typeface="Century" pitchFamily="18" charset="0"/>
                </a:rPr>
                <a:t>Fail to get “Registration form for temporary residence” in time</a:t>
              </a:r>
            </a:p>
            <a:p>
              <a:endParaRPr lang="en-US" altLang="zh-CN" b="1">
                <a:solidFill>
                  <a:srgbClr val="080808"/>
                </a:solidFill>
                <a:latin typeface="Century" pitchFamily="18" charset="0"/>
              </a:endParaRPr>
            </a:p>
          </p:txBody>
        </p:sp>
        <p:sp>
          <p:nvSpPr>
            <p:cNvPr id="24593" name="Text Box 55"/>
            <p:cNvSpPr txBox="1">
              <a:spLocks noChangeArrowheads="1"/>
            </p:cNvSpPr>
            <p:nvPr/>
          </p:nvSpPr>
          <p:spPr bwMode="auto">
            <a:xfrm>
              <a:off x="3648" y="3090"/>
              <a:ext cx="1440" cy="83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lang="en-US" altLang="zh-CN" b="1">
                  <a:solidFill>
                    <a:srgbClr val="080808"/>
                  </a:solidFill>
                  <a:latin typeface="Century" pitchFamily="18" charset="0"/>
                </a:rPr>
                <a:t>Engage in activities  that do not conform to his/her identity.</a:t>
              </a:r>
            </a:p>
            <a:p>
              <a:pPr>
                <a:spcBef>
                  <a:spcPct val="50000"/>
                </a:spcBef>
              </a:pPr>
              <a:endParaRPr lang="en-US" altLang="zh-CN" b="1">
                <a:solidFill>
                  <a:srgbClr val="080808"/>
                </a:solidFill>
                <a:latin typeface="Century" pitchFamily="18" charset="0"/>
              </a:endParaRPr>
            </a:p>
          </p:txBody>
        </p:sp>
      </p:grpSp>
      <p:sp>
        <p:nvSpPr>
          <p:cNvPr id="309305" name="Oval 5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76600" y="4648200"/>
            <a:ext cx="19050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grpSp>
        <p:nvGrpSpPr>
          <p:cNvPr id="11" name="Group 36"/>
          <p:cNvGrpSpPr/>
          <p:nvPr/>
        </p:nvGrpSpPr>
        <p:grpSpPr bwMode="auto">
          <a:xfrm>
            <a:off x="152400" y="381000"/>
            <a:ext cx="5311775" cy="688975"/>
            <a:chOff x="720" y="1392"/>
            <a:chExt cx="4058" cy="480"/>
          </a:xfrm>
        </p:grpSpPr>
        <p:sp>
          <p:nvSpPr>
            <p:cNvPr id="60" name="AutoShape 3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00B0F0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grpSp>
          <p:nvGrpSpPr>
            <p:cNvPr id="12" name="Group 38"/>
            <p:cNvGrpSpPr/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62" name="AutoShape 39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9461CD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63" name="AutoShape 40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9461CD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</p:grpSp>
      </p:grpSp>
      <p:pic>
        <p:nvPicPr>
          <p:cNvPr id="64" name="Picture 41" descr="1"/>
          <p:cNvPicPr>
            <a:picLocks noChangeAspect="1" noChangeArrowheads="1"/>
          </p:cNvPicPr>
          <p:nvPr/>
        </p:nvPicPr>
        <p:blipFill>
          <a:blip r:embed="rId3" cstate="print">
            <a:lum bright="-6000" contrast="24000"/>
          </a:blip>
          <a:srcRect l="42606" t="64474" r="19473"/>
          <a:stretch>
            <a:fillRect/>
          </a:stretch>
        </p:blipFill>
        <p:spPr bwMode="auto">
          <a:xfrm>
            <a:off x="122238" y="381000"/>
            <a:ext cx="792162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Rectangle 42"/>
          <p:cNvSpPr>
            <a:spLocks noChangeArrowheads="1"/>
          </p:cNvSpPr>
          <p:nvPr/>
        </p:nvSpPr>
        <p:spPr bwMode="auto">
          <a:xfrm>
            <a:off x="914400" y="532884"/>
            <a:ext cx="4377680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  <a:latin typeface="Algerian" panose="04020705040A02060702" pitchFamily="82" charset="0"/>
              </a:rPr>
              <a:t>Something about cases</a:t>
            </a:r>
            <a:endParaRPr lang="zh-CN" altLang="en-US" dirty="0">
              <a:solidFill>
                <a:srgbClr val="FFFFFF"/>
              </a:solidFill>
              <a:latin typeface="Algerian" panose="04020705040A02060702" pitchFamily="82" charset="0"/>
            </a:endParaRPr>
          </a:p>
        </p:txBody>
      </p:sp>
      <p:sp>
        <p:nvSpPr>
          <p:cNvPr id="66" name="Text Box 43"/>
          <p:cNvSpPr txBox="1">
            <a:spLocks noChangeArrowheads="1"/>
          </p:cNvSpPr>
          <p:nvPr/>
        </p:nvSpPr>
        <p:spPr bwMode="auto">
          <a:xfrm>
            <a:off x="457200" y="517525"/>
            <a:ext cx="1066800" cy="396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 smtClean="0">
                <a:solidFill>
                  <a:srgbClr val="FFFFFF"/>
                </a:solidFill>
              </a:rPr>
              <a:t>2</a:t>
            </a:r>
            <a:r>
              <a:rPr lang="zh-CN" altLang="en-US" sz="2000" b="1" dirty="0" smtClean="0">
                <a:solidFill>
                  <a:srgbClr val="FFFFFF"/>
                </a:solidFill>
              </a:rPr>
              <a:t>、</a:t>
            </a:r>
            <a:endParaRPr lang="zh-CN" altLang="en-US" sz="2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30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268" name="Picture 4" descr="master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 descr="master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12" descr="efftxt02-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57250" y="1143000"/>
            <a:ext cx="42862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13" descr="efftxt02-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42950" y="1530350"/>
            <a:ext cx="42862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8" name="Picture 14" descr="efftxt02-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850" y="1981200"/>
            <a:ext cx="42862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9" name="Picture 15" descr="efftxt02-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42950" y="2444750"/>
            <a:ext cx="42862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Picture 16" descr="efftxt02-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42950" y="3206750"/>
            <a:ext cx="42862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1" name="Picture 17" descr="efftxt02-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42950" y="4197350"/>
            <a:ext cx="42862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2" name="Picture 18" descr="efftxt02-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42950" y="3816350"/>
            <a:ext cx="42862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3" name="Picture 19" descr="efftxt02-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42950" y="2895600"/>
            <a:ext cx="42862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7" name="Picture 33" descr="eff01-1"/>
          <p:cNvPicPr>
            <a:picLocks noChangeAspect="1" noChangeArrowheads="1"/>
          </p:cNvPicPr>
          <p:nvPr/>
        </p:nvPicPr>
        <p:blipFill>
          <a:blip r:embed="rId5" cstate="print">
            <a:lum bright="18000"/>
          </a:blip>
          <a:srcRect/>
          <a:stretch>
            <a:fillRect/>
          </a:stretch>
        </p:blipFill>
        <p:spPr bwMode="auto">
          <a:xfrm>
            <a:off x="10458450" y="1030288"/>
            <a:ext cx="33655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9" name="Picture 35" descr="eff01-1"/>
          <p:cNvPicPr>
            <a:picLocks noChangeAspect="1" noChangeArrowheads="1"/>
          </p:cNvPicPr>
          <p:nvPr/>
        </p:nvPicPr>
        <p:blipFill>
          <a:blip r:embed="rId5" cstate="print">
            <a:lum bright="18000"/>
          </a:blip>
          <a:srcRect/>
          <a:stretch>
            <a:fillRect/>
          </a:stretch>
        </p:blipFill>
        <p:spPr bwMode="auto">
          <a:xfrm>
            <a:off x="10572750" y="1792288"/>
            <a:ext cx="33655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0" name="Picture 36" descr="eff01-1"/>
          <p:cNvPicPr>
            <a:picLocks noChangeAspect="1" noChangeArrowheads="1"/>
          </p:cNvPicPr>
          <p:nvPr/>
        </p:nvPicPr>
        <p:blipFill>
          <a:blip r:embed="rId5" cstate="print">
            <a:lum bright="18000"/>
          </a:blip>
          <a:srcRect/>
          <a:stretch>
            <a:fillRect/>
          </a:stretch>
        </p:blipFill>
        <p:spPr bwMode="auto">
          <a:xfrm>
            <a:off x="10115550" y="2859088"/>
            <a:ext cx="33655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1" name="Picture 37" descr="eff01-1"/>
          <p:cNvPicPr>
            <a:picLocks noChangeAspect="1" noChangeArrowheads="1"/>
          </p:cNvPicPr>
          <p:nvPr/>
        </p:nvPicPr>
        <p:blipFill>
          <a:blip r:embed="rId5" cstate="print">
            <a:lum bright="18000"/>
          </a:blip>
          <a:srcRect/>
          <a:stretch>
            <a:fillRect/>
          </a:stretch>
        </p:blipFill>
        <p:spPr bwMode="auto">
          <a:xfrm>
            <a:off x="10058400" y="3697288"/>
            <a:ext cx="33655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2" name="Picture 38" descr="eff01-1"/>
          <p:cNvPicPr>
            <a:picLocks noChangeAspect="1" noChangeArrowheads="1"/>
          </p:cNvPicPr>
          <p:nvPr/>
        </p:nvPicPr>
        <p:blipFill>
          <a:blip r:embed="rId5" cstate="print">
            <a:lum bright="18000"/>
          </a:blip>
          <a:srcRect/>
          <a:stretch>
            <a:fillRect/>
          </a:stretch>
        </p:blipFill>
        <p:spPr bwMode="auto">
          <a:xfrm>
            <a:off x="10572750" y="2173288"/>
            <a:ext cx="33655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3" name="Picture 39" descr="eff01-1"/>
          <p:cNvPicPr>
            <a:picLocks noChangeAspect="1" noChangeArrowheads="1"/>
          </p:cNvPicPr>
          <p:nvPr/>
        </p:nvPicPr>
        <p:blipFill>
          <a:blip r:embed="rId5" cstate="print">
            <a:lum bright="18000"/>
          </a:blip>
          <a:srcRect/>
          <a:stretch>
            <a:fillRect/>
          </a:stretch>
        </p:blipFill>
        <p:spPr bwMode="auto">
          <a:xfrm>
            <a:off x="10572750" y="4687888"/>
            <a:ext cx="33655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4" name="Picture 40" descr="eff01-1"/>
          <p:cNvPicPr>
            <a:picLocks noChangeAspect="1" noChangeArrowheads="1"/>
          </p:cNvPicPr>
          <p:nvPr/>
        </p:nvPicPr>
        <p:blipFill>
          <a:blip r:embed="rId5" cstate="print">
            <a:lum bright="18000"/>
          </a:blip>
          <a:srcRect/>
          <a:stretch>
            <a:fillRect/>
          </a:stretch>
        </p:blipFill>
        <p:spPr bwMode="auto">
          <a:xfrm>
            <a:off x="10572750" y="4306888"/>
            <a:ext cx="33655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" name="Picture 41" descr="eff01-1"/>
          <p:cNvPicPr>
            <a:picLocks noChangeAspect="1" noChangeArrowheads="1"/>
          </p:cNvPicPr>
          <p:nvPr/>
        </p:nvPicPr>
        <p:blipFill>
          <a:blip r:embed="rId5" cstate="print">
            <a:lum bright="18000"/>
          </a:blip>
          <a:srcRect/>
          <a:stretch>
            <a:fillRect/>
          </a:stretch>
        </p:blipFill>
        <p:spPr bwMode="auto">
          <a:xfrm>
            <a:off x="10572750" y="5562600"/>
            <a:ext cx="33655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6" name="Picture 42" descr="eff01-1"/>
          <p:cNvPicPr>
            <a:picLocks noChangeAspect="1" noChangeArrowheads="1"/>
          </p:cNvPicPr>
          <p:nvPr/>
        </p:nvPicPr>
        <p:blipFill>
          <a:blip r:embed="rId5" cstate="print">
            <a:lum bright="18000"/>
          </a:blip>
          <a:srcRect/>
          <a:stretch>
            <a:fillRect/>
          </a:stretch>
        </p:blipFill>
        <p:spPr bwMode="auto">
          <a:xfrm>
            <a:off x="10058400" y="5145088"/>
            <a:ext cx="33655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86" name="Picture 2" descr="F:\王韬的华硕\抓获吸毒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3733800"/>
            <a:ext cx="2781300" cy="20859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23587" name="Picture 3" descr="F:\王韬的华硕\抓获吸毒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5900" y="1828800"/>
            <a:ext cx="3086100" cy="2314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23588" name="Picture 4" descr="F:\王韬的华硕\抓获吸毒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29175">
            <a:off x="1395172" y="1379134"/>
            <a:ext cx="2454645" cy="16298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23589" name="Picture 5" descr="I:\PPT制作\图标\卡通警察\u=1871171062,2472221202&amp;fm=0&amp;gp=40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81753">
            <a:off x="4454525" y="2682875"/>
            <a:ext cx="10160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1" name="Picture 7" descr="F:\王韬的华硕\海洛因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456725">
            <a:off x="902216" y="3119915"/>
            <a:ext cx="3543300" cy="2352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3592" name="Picture 8" descr="F:\王韬的华硕\可卡因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3329" y="3048000"/>
            <a:ext cx="3565271" cy="2552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3593" name="Picture 9" descr="F:\王韬的华硕\罂粟矢量图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2200" y="1371600"/>
            <a:ext cx="15049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8" name="Picture 14" descr="F:\王韬的华硕\大麻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36066" y="3649133"/>
            <a:ext cx="3086100" cy="1912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3599" name="Picture 15" descr="F:\王韬的华硕\大麻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90600" y="1176868"/>
            <a:ext cx="3124200" cy="1905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3600" name="Picture 16" descr="F:\王韬的华硕\血液检测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19200" y="1295400"/>
            <a:ext cx="3040192" cy="20288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323601" name="Picture 17" descr="F:\王韬的华硕\血液检测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00400" y="2286000"/>
            <a:ext cx="3048000" cy="2057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24610" name="Picture 2" descr="F:\王韬的华硕\冰毒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1296375">
            <a:off x="4806040" y="1216282"/>
            <a:ext cx="3276600" cy="19958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24611" name="Picture 3" descr="F:\王韬的华硕\吸食大麻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953000" y="1143000"/>
            <a:ext cx="3124200" cy="1905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4612" name="Picture 4" descr="F:\王韬的华硕\吸食大麻2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999067" y="3615268"/>
            <a:ext cx="3124199" cy="1905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4613" name="Picture 5" descr="F:\王韬的华硕\血检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800600" y="3276600"/>
            <a:ext cx="3048000" cy="2057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23597" name="Picture 13" descr="F:\王韬的华硕\禁止吸毒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1409700"/>
            <a:ext cx="27781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740" descr="u=1885250633,1996516716&amp;fm=21&amp;gp=0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94425">
            <a:off x="3407483" y="246376"/>
            <a:ext cx="2909888" cy="447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3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animMotion origin="layout" path="M 3.58324E-6 5.42567E-7 L 0.71047 5.42567E-7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Motion origin="layout" path="M 0.71054 1.2522E-6 L 1.34017 1.2522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14100"/>
                                  </p:stCondLst>
                                  <p:childTnLst>
                                    <p:animMotion origin="layout" path="M 3.58324E-6 5.42567E-7 L 0.71047 5.42567E-7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71054 1.2522E-6 L 1.34017 1.2522E-6 " pathEditMode="relative" rAng="0" ptsTypes="AA">
                                      <p:cBhvr>
                                        <p:cTn id="30" dur="7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3.58324E-6 5.42567E-7 L 0.71047 5.42567E-7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animMotion origin="layout" path="M 0.71054 1.2522E-6 L 1.34017 1.2522E-6 " pathEditMode="relative" rAng="0" ptsTypes="AA">
                                      <p:cBhvr>
                                        <p:cTn id="36" dur="32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animMotion origin="layout" path="M 3.58324E-6 5.42567E-7 L 0.71047 5.42567E-7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animMotion origin="layout" path="M 0.71054 1.2522E-6 L 1.34017 1.2522E-6 " pathEditMode="relative" rAng="0" ptsTypes="AA">
                                      <p:cBhvr>
                                        <p:cTn id="42" dur="32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23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23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3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23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4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3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3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3.58324E-6 5.42567E-7 L 0.71047 5.42567E-7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71054 1.2522E-6 L 1.34017 1.2522E-6 " pathEditMode="relative" rAng="0" ptsTypes="AA">
                                      <p:cBhvr>
                                        <p:cTn id="74" dur="32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3" presetClass="path" presetSubtype="0" accel="50000" decel="50000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animMotion origin="layout" path="M 3.58324E-6 5.42567E-7 L 0.71047 5.42567E-7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16600"/>
                                  </p:stCondLst>
                                  <p:childTnLst>
                                    <p:animMotion origin="layout" path="M 0.71054 1.2522E-6 L 1.34017 1.2522E-6 " pathEditMode="relative" rAng="0" ptsTypes="AA">
                                      <p:cBhvr>
                                        <p:cTn id="80" dur="32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16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3" presetClass="path" presetSubtype="0" accel="50000" decel="50000" fill="hold" nodeType="withEffect">
                                  <p:stCondLst>
                                    <p:cond delay="17100"/>
                                  </p:stCondLst>
                                  <p:childTnLst>
                                    <p:animMotion origin="layout" path="M 0.00017 5.55112E-17 L 0.71059 5.55112E-17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21600"/>
                                  </p:stCondLst>
                                  <p:childTnLst>
                                    <p:animMotion origin="layout" path="M 0.71054 1.2522E-6 L 1.34017 1.2522E-6 " pathEditMode="relative" rAng="0" ptsTypes="AA">
                                      <p:cBhvr>
                                        <p:cTn id="86" dur="29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24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23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23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23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3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3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24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24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23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23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66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3" presetClass="path" presetSubtype="0" accel="50000" decel="50000" fill="hold" nodeType="withEffect">
                                  <p:stCondLst>
                                    <p:cond delay="22900"/>
                                  </p:stCondLst>
                                  <p:childTnLst>
                                    <p:animMotion origin="layout" path="M 3.58324E-6 5.42567E-7 L 0.71047 5.42567E-7 " pathEditMode="relative" rAng="0" ptsTypes="AA">
                                      <p:cBhvr>
                                        <p:cTn id="120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" y="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63" presetClass="path" presetSubtype="0" accel="50000" decel="50000" fill="hold" nodeType="withEffect">
                                  <p:stCondLst>
                                    <p:cond delay="23400"/>
                                  </p:stCondLst>
                                  <p:childTnLst>
                                    <p:animMotion origin="layout" path="M 0.71054 1.2522E-6 L 1.34017 1.2522E-6 " pathEditMode="relative" rAng="0" ptsTypes="AA">
                                      <p:cBhvr>
                                        <p:cTn id="122" dur="32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5" presetClass="path" presetSubtype="0" accel="50000" decel="50000" fill="hold" nodeType="withEffect">
                                  <p:stCondLst>
                                    <p:cond delay="17600"/>
                                  </p:stCondLst>
                                  <p:childTnLst>
                                    <p:animMotion origin="layout" path="M 0.00087 -0.00579 L -1.86111 -0.00833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11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" y="-1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35" presetClass="path" presetSubtype="0" accel="50000" decel="50000" fill="hold" nodeType="withEffect">
                                  <p:stCondLst>
                                    <p:cond delay="17100"/>
                                  </p:stCondLst>
                                  <p:childTnLst>
                                    <p:animMotion origin="layout" path="M 8.33333E-7 -7.40741E-7 L -1.86198 -0.00255 " pathEditMode="relative" rAng="0" ptsTypes="AA">
                                      <p:cBhvr>
                                        <p:cTn id="126" dur="500" fill="hold"/>
                                        <p:tgtEl>
                                          <p:spTgt spid="11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" y="-1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35" presetClass="path" presetSubtype="0" accel="50000" decel="50000" fill="hold" nodeType="withEffect">
                                  <p:stCondLst>
                                    <p:cond delay="17900"/>
                                  </p:stCondLst>
                                  <p:childTnLst>
                                    <p:animMotion origin="layout" path="M 8.33333E-7 -7.40741E-7 L -1.86198 -0.00255 " pathEditMode="relative" rAng="0" ptsTypes="AA">
                                      <p:cBhvr>
                                        <p:cTn id="128" dur="500" fill="hold"/>
                                        <p:tgtEl>
                                          <p:spTgt spid="11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" y="-1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35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8.33333E-7 -7.40741E-7 L -1.86198 -0.00255 " pathEditMode="relative" rAng="0" ptsTypes="AA">
                                      <p:cBhvr>
                                        <p:cTn id="130" dur="500" fill="hold"/>
                                        <p:tgtEl>
                                          <p:spTgt spid="11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" y="-1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35" presetClass="path" presetSubtype="0" accel="50000" decel="50000" fill="hold" nodeType="withEffect">
                                  <p:stCondLst>
                                    <p:cond delay="20100"/>
                                  </p:stCondLst>
                                  <p:childTnLst>
                                    <p:animMotion origin="layout" path="M 8.33333E-7 -7.40741E-7 L -1.86198 -0.00255 " pathEditMode="relative" rAng="0" ptsTypes="AA">
                                      <p:cBhvr>
                                        <p:cTn id="132" dur="500" fill="hold"/>
                                        <p:tgtEl>
                                          <p:spTgt spid="11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" y="-1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5" presetClass="path" presetSubtype="0" accel="50000" decel="5000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Motion origin="layout" path="M 8.33333E-7 -7.40741E-7 L -1.86198 -0.00255 " pathEditMode="relative" rAng="0" ptsTypes="AA">
                                      <p:cBhvr>
                                        <p:cTn id="134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" y="-1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35" presetClass="path" presetSubtype="0" accel="50000" decel="50000" fill="hold" nodeType="withEffect">
                                  <p:stCondLst>
                                    <p:cond delay="20400"/>
                                  </p:stCondLst>
                                  <p:childTnLst>
                                    <p:animMotion origin="layout" path="M 0.03165 -0.03843 L -1.83033 -0.04097 " pathEditMode="relative" rAng="0" ptsTypes="AA">
                                      <p:cBhvr>
                                        <p:cTn id="13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" y="-1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35" presetClass="path" presetSubtype="0" accel="50000" decel="50000" fill="hold" nodeType="withEffect">
                                  <p:stCondLst>
                                    <p:cond delay="21800"/>
                                  </p:stCondLst>
                                  <p:childTnLst>
                                    <p:animMotion origin="layout" path="M 8.33333E-7 -7.40741E-7 L -1.86198 -0.00255 " pathEditMode="relative" rAng="0" ptsTypes="AA">
                                      <p:cBhvr>
                                        <p:cTn id="138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" y="-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5" presetClass="path" presetSubtype="0" accel="50000" decel="50000" fill="hold" nodeType="withEffect">
                                  <p:stCondLst>
                                    <p:cond delay="19300"/>
                                  </p:stCondLst>
                                  <p:childTnLst>
                                    <p:animMotion origin="layout" path="M 8.33333E-7 -7.40741E-7 L -1.86198 -0.00255 " pathEditMode="relative" rAng="0" ptsTypes="AA">
                                      <p:cBhvr>
                                        <p:cTn id="140" dur="500" fill="hold"/>
                                        <p:tgtEl>
                                          <p:spTgt spid="11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23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23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24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24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23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23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23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23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324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24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24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23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23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" presetClass="exit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23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89" name="Picture 41" descr="1"/>
          <p:cNvPicPr>
            <a:picLocks noChangeAspect="1" noChangeArrowheads="1"/>
          </p:cNvPicPr>
          <p:nvPr/>
        </p:nvPicPr>
        <p:blipFill>
          <a:blip r:embed="rId3" cstate="print">
            <a:lum bright="-6000" contrast="24000"/>
          </a:blip>
          <a:srcRect l="42606" t="64474" r="19473"/>
          <a:stretch>
            <a:fillRect/>
          </a:stretch>
        </p:blipFill>
        <p:spPr bwMode="auto">
          <a:xfrm>
            <a:off x="122238" y="381000"/>
            <a:ext cx="792162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6"/>
          <p:cNvGrpSpPr/>
          <p:nvPr/>
        </p:nvGrpSpPr>
        <p:grpSpPr bwMode="auto">
          <a:xfrm>
            <a:off x="609600" y="1695450"/>
            <a:ext cx="2667000" cy="4324350"/>
            <a:chOff x="384" y="1068"/>
            <a:chExt cx="1680" cy="2724"/>
          </a:xfrm>
        </p:grpSpPr>
        <p:grpSp>
          <p:nvGrpSpPr>
            <p:cNvPr id="3" name="Group 11"/>
            <p:cNvGrpSpPr/>
            <p:nvPr/>
          </p:nvGrpSpPr>
          <p:grpSpPr bwMode="auto">
            <a:xfrm>
              <a:off x="384" y="1068"/>
              <a:ext cx="1499" cy="383"/>
              <a:chOff x="547" y="1158"/>
              <a:chExt cx="1499" cy="383"/>
            </a:xfrm>
          </p:grpSpPr>
          <p:sp>
            <p:nvSpPr>
              <p:cNvPr id="24628" name="AutoShape 12"/>
              <p:cNvSpPr>
                <a:spLocks noChangeArrowheads="1"/>
              </p:cNvSpPr>
              <p:nvPr/>
            </p:nvSpPr>
            <p:spPr bwMode="gray">
              <a:xfrm>
                <a:off x="547" y="1162"/>
                <a:ext cx="1499" cy="37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47C40"/>
                  </a:gs>
                  <a:gs pos="100000">
                    <a:srgbClr val="9B6233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pic>
            <p:nvPicPr>
              <p:cNvPr id="24629" name="Picture 13" descr="Picture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9" y="1325"/>
                <a:ext cx="264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30" name="Picture 14" descr="Picture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10800000">
                <a:off x="1770" y="1158"/>
                <a:ext cx="264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15"/>
            <p:cNvGrpSpPr/>
            <p:nvPr/>
          </p:nvGrpSpPr>
          <p:grpSpPr bwMode="auto">
            <a:xfrm>
              <a:off x="393" y="1420"/>
              <a:ext cx="1493" cy="2372"/>
              <a:chOff x="313" y="1316"/>
              <a:chExt cx="1660" cy="2637"/>
            </a:xfrm>
          </p:grpSpPr>
          <p:sp>
            <p:nvSpPr>
              <p:cNvPr id="24626" name="Rectangle 16"/>
              <p:cNvSpPr>
                <a:spLocks noChangeArrowheads="1"/>
              </p:cNvSpPr>
              <p:nvPr/>
            </p:nvSpPr>
            <p:spPr bwMode="gray">
              <a:xfrm>
                <a:off x="313" y="3908"/>
                <a:ext cx="1660" cy="45"/>
              </a:xfrm>
              <a:prstGeom prst="rect">
                <a:avLst/>
              </a:prstGeom>
              <a:solidFill>
                <a:srgbClr val="C47C40"/>
              </a:solidFill>
              <a:ln w="9525">
                <a:noFill/>
                <a:miter lim="800000"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24627" name="Line 17"/>
              <p:cNvSpPr>
                <a:spLocks noChangeShapeType="1"/>
              </p:cNvSpPr>
              <p:nvPr/>
            </p:nvSpPr>
            <p:spPr bwMode="gray">
              <a:xfrm>
                <a:off x="313" y="1316"/>
                <a:ext cx="0" cy="2633"/>
              </a:xfrm>
              <a:prstGeom prst="line">
                <a:avLst/>
              </a:prstGeom>
              <a:noFill/>
              <a:ln w="9525">
                <a:solidFill>
                  <a:srgbClr val="B2B2B2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</p:grpSp>
        <p:sp>
          <p:nvSpPr>
            <p:cNvPr id="24618" name="Line 18"/>
            <p:cNvSpPr>
              <a:spLocks noChangeShapeType="1"/>
            </p:cNvSpPr>
            <p:nvPr/>
          </p:nvSpPr>
          <p:spPr bwMode="auto">
            <a:xfrm flipV="1">
              <a:off x="474" y="1980"/>
              <a:ext cx="1353" cy="9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4619" name="Line 19"/>
            <p:cNvSpPr>
              <a:spLocks noChangeShapeType="1"/>
            </p:cNvSpPr>
            <p:nvPr/>
          </p:nvSpPr>
          <p:spPr bwMode="auto">
            <a:xfrm flipV="1">
              <a:off x="474" y="2787"/>
              <a:ext cx="1353" cy="9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4620" name="Line 20"/>
            <p:cNvSpPr>
              <a:spLocks noChangeShapeType="1"/>
            </p:cNvSpPr>
            <p:nvPr/>
          </p:nvSpPr>
          <p:spPr bwMode="auto">
            <a:xfrm flipV="1">
              <a:off x="474" y="3268"/>
              <a:ext cx="1353" cy="8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4621" name="Text Box 33"/>
            <p:cNvSpPr txBox="1">
              <a:spLocks noChangeArrowheads="1"/>
            </p:cNvSpPr>
            <p:nvPr/>
          </p:nvSpPr>
          <p:spPr bwMode="auto">
            <a:xfrm>
              <a:off x="600" y="1116"/>
              <a:ext cx="1152" cy="2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 smtClean="0">
                  <a:solidFill>
                    <a:srgbClr val="FFFFCC"/>
                  </a:solidFill>
                  <a:ea typeface="华文行楷" panose="02010800040101010101" pitchFamily="2" charset="-122"/>
                </a:rPr>
                <a:t>Criminal</a:t>
              </a:r>
              <a:endParaRPr lang="zh-CN" altLang="en-US" b="1" dirty="0">
                <a:solidFill>
                  <a:srgbClr val="FFFFCC"/>
                </a:solidFill>
                <a:ea typeface="华文行楷" panose="02010800040101010101" pitchFamily="2" charset="-122"/>
              </a:endParaRPr>
            </a:p>
          </p:txBody>
        </p:sp>
        <p:sp>
          <p:nvSpPr>
            <p:cNvPr id="24622" name="Text Box 44"/>
            <p:cNvSpPr txBox="1">
              <a:spLocks noChangeArrowheads="1"/>
            </p:cNvSpPr>
            <p:nvPr/>
          </p:nvSpPr>
          <p:spPr bwMode="auto">
            <a:xfrm>
              <a:off x="480" y="1536"/>
              <a:ext cx="1440" cy="70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342900" indent="-342900">
                <a:spcBef>
                  <a:spcPct val="3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Embezzlement of  property.</a:t>
              </a:r>
            </a:p>
            <a:p>
              <a:pPr marL="342900" indent="-342900">
                <a:spcBef>
                  <a:spcPct val="50000"/>
                </a:spcBef>
              </a:pPr>
              <a:endParaRPr lang="en-US" altLang="zh-CN">
                <a:solidFill>
                  <a:srgbClr val="080808"/>
                </a:solidFill>
              </a:endParaRPr>
            </a:p>
          </p:txBody>
        </p:sp>
        <p:sp>
          <p:nvSpPr>
            <p:cNvPr id="24623" name="Text Box 45"/>
            <p:cNvSpPr txBox="1">
              <a:spLocks noChangeArrowheads="1"/>
            </p:cNvSpPr>
            <p:nvPr/>
          </p:nvSpPr>
          <p:spPr bwMode="auto">
            <a:xfrm>
              <a:off x="480" y="2130"/>
              <a:ext cx="1344" cy="89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Conflicts and injuries caused by drinking.</a:t>
              </a:r>
            </a:p>
            <a:p>
              <a:pPr>
                <a:spcBef>
                  <a:spcPct val="50000"/>
                </a:spcBef>
              </a:pPr>
              <a:endParaRPr lang="en-US" altLang="zh-CN">
                <a:solidFill>
                  <a:srgbClr val="080808"/>
                </a:solidFill>
              </a:endParaRPr>
            </a:p>
          </p:txBody>
        </p:sp>
        <p:sp>
          <p:nvSpPr>
            <p:cNvPr id="24624" name="Text Box 46"/>
            <p:cNvSpPr txBox="1">
              <a:spLocks noChangeArrowheads="1"/>
            </p:cNvSpPr>
            <p:nvPr/>
          </p:nvSpPr>
          <p:spPr bwMode="auto">
            <a:xfrm>
              <a:off x="480" y="2822"/>
              <a:ext cx="1440" cy="44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Fighting caused by trivial matters.</a:t>
              </a:r>
            </a:p>
          </p:txBody>
        </p:sp>
        <p:sp>
          <p:nvSpPr>
            <p:cNvPr id="24625" name="Text Box 47"/>
            <p:cNvSpPr txBox="1">
              <a:spLocks noChangeArrowheads="1"/>
            </p:cNvSpPr>
            <p:nvPr/>
          </p:nvSpPr>
          <p:spPr bwMode="auto">
            <a:xfrm>
              <a:off x="480" y="3398"/>
              <a:ext cx="1584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Sexual offenses.</a:t>
              </a:r>
            </a:p>
          </p:txBody>
        </p:sp>
      </p:grpSp>
      <p:grpSp>
        <p:nvGrpSpPr>
          <p:cNvPr id="5" name="Group 61"/>
          <p:cNvGrpSpPr/>
          <p:nvPr/>
        </p:nvGrpSpPr>
        <p:grpSpPr bwMode="auto">
          <a:xfrm>
            <a:off x="3094039" y="1695450"/>
            <a:ext cx="2919412" cy="4637088"/>
            <a:chOff x="1949" y="1068"/>
            <a:chExt cx="1839" cy="2921"/>
          </a:xfrm>
        </p:grpSpPr>
        <p:grpSp>
          <p:nvGrpSpPr>
            <p:cNvPr id="6" name="Group 7"/>
            <p:cNvGrpSpPr/>
            <p:nvPr/>
          </p:nvGrpSpPr>
          <p:grpSpPr bwMode="auto">
            <a:xfrm>
              <a:off x="1949" y="1068"/>
              <a:ext cx="1499" cy="383"/>
              <a:chOff x="2112" y="1158"/>
              <a:chExt cx="1499" cy="383"/>
            </a:xfrm>
          </p:grpSpPr>
          <p:sp>
            <p:nvSpPr>
              <p:cNvPr id="24613" name="AutoShape 8"/>
              <p:cNvSpPr>
                <a:spLocks noChangeArrowheads="1"/>
              </p:cNvSpPr>
              <p:nvPr/>
            </p:nvSpPr>
            <p:spPr bwMode="ltGray">
              <a:xfrm>
                <a:off x="2112" y="1162"/>
                <a:ext cx="1499" cy="37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9999"/>
                  </a:gs>
                  <a:gs pos="100000">
                    <a:srgbClr val="007979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pic>
            <p:nvPicPr>
              <p:cNvPr id="24614" name="Picture 9" descr="Picture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ltGray">
              <a:xfrm>
                <a:off x="2119" y="1331"/>
                <a:ext cx="264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5" name="Picture 10" descr="Picture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ltGray">
              <a:xfrm rot="10800000">
                <a:off x="3336" y="1158"/>
                <a:ext cx="264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600" name="Line 21"/>
            <p:cNvSpPr>
              <a:spLocks noChangeShapeType="1"/>
            </p:cNvSpPr>
            <p:nvPr/>
          </p:nvSpPr>
          <p:spPr bwMode="auto">
            <a:xfrm flipV="1">
              <a:off x="2041" y="1875"/>
              <a:ext cx="1354" cy="9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4601" name="Line 22"/>
            <p:cNvSpPr>
              <a:spLocks noChangeShapeType="1"/>
            </p:cNvSpPr>
            <p:nvPr/>
          </p:nvSpPr>
          <p:spPr bwMode="auto">
            <a:xfrm flipV="1">
              <a:off x="2041" y="2355"/>
              <a:ext cx="1354" cy="9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4602" name="Line 23"/>
            <p:cNvSpPr>
              <a:spLocks noChangeShapeType="1"/>
            </p:cNvSpPr>
            <p:nvPr/>
          </p:nvSpPr>
          <p:spPr bwMode="auto">
            <a:xfrm flipV="1">
              <a:off x="2040" y="2844"/>
              <a:ext cx="1354" cy="8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4603" name="Line 24"/>
            <p:cNvSpPr>
              <a:spLocks noChangeShapeType="1"/>
            </p:cNvSpPr>
            <p:nvPr/>
          </p:nvSpPr>
          <p:spPr bwMode="auto">
            <a:xfrm flipV="1">
              <a:off x="2078" y="3276"/>
              <a:ext cx="1354" cy="8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grpSp>
          <p:nvGrpSpPr>
            <p:cNvPr id="7" name="Group 27"/>
            <p:cNvGrpSpPr/>
            <p:nvPr/>
          </p:nvGrpSpPr>
          <p:grpSpPr bwMode="auto">
            <a:xfrm>
              <a:off x="1968" y="1420"/>
              <a:ext cx="1504" cy="2372"/>
              <a:chOff x="2046" y="1316"/>
              <a:chExt cx="1673" cy="2637"/>
            </a:xfrm>
          </p:grpSpPr>
          <p:sp>
            <p:nvSpPr>
              <p:cNvPr id="24611" name="Rectangle 28"/>
              <p:cNvSpPr>
                <a:spLocks noChangeArrowheads="1"/>
              </p:cNvSpPr>
              <p:nvPr/>
            </p:nvSpPr>
            <p:spPr bwMode="gray">
              <a:xfrm>
                <a:off x="2046" y="3908"/>
                <a:ext cx="1673" cy="45"/>
              </a:xfrm>
              <a:prstGeom prst="rect">
                <a:avLst/>
              </a:prstGeom>
              <a:solidFill>
                <a:srgbClr val="417799"/>
              </a:solidFill>
              <a:ln w="9525">
                <a:noFill/>
                <a:miter lim="800000"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24612" name="Line 29"/>
              <p:cNvSpPr>
                <a:spLocks noChangeShapeType="1"/>
              </p:cNvSpPr>
              <p:nvPr/>
            </p:nvSpPr>
            <p:spPr bwMode="gray">
              <a:xfrm>
                <a:off x="2046" y="1316"/>
                <a:ext cx="0" cy="2633"/>
              </a:xfrm>
              <a:prstGeom prst="line">
                <a:avLst/>
              </a:prstGeom>
              <a:noFill/>
              <a:ln w="9525">
                <a:solidFill>
                  <a:srgbClr val="B2B2B2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</p:grpSp>
        <p:sp>
          <p:nvSpPr>
            <p:cNvPr id="24605" name="Text Box 34"/>
            <p:cNvSpPr txBox="1">
              <a:spLocks noChangeArrowheads="1"/>
            </p:cNvSpPr>
            <p:nvPr/>
          </p:nvSpPr>
          <p:spPr bwMode="auto">
            <a:xfrm>
              <a:off x="2184" y="1116"/>
              <a:ext cx="1152" cy="2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 smtClean="0">
                  <a:solidFill>
                    <a:srgbClr val="FFFFCC"/>
                  </a:solidFill>
                  <a:ea typeface="华文行楷" panose="02010800040101010101" pitchFamily="2" charset="-122"/>
                </a:rPr>
                <a:t>Society order</a:t>
              </a:r>
              <a:endParaRPr lang="zh-CN" altLang="en-US" b="1" dirty="0">
                <a:solidFill>
                  <a:srgbClr val="FFFFCC"/>
                </a:solidFill>
                <a:ea typeface="华文行楷" panose="02010800040101010101" pitchFamily="2" charset="-122"/>
              </a:endParaRPr>
            </a:p>
          </p:txBody>
        </p:sp>
        <p:sp>
          <p:nvSpPr>
            <p:cNvPr id="24606" name="Text Box 48"/>
            <p:cNvSpPr txBox="1">
              <a:spLocks noChangeArrowheads="1"/>
            </p:cNvSpPr>
            <p:nvPr/>
          </p:nvSpPr>
          <p:spPr bwMode="auto">
            <a:xfrm>
              <a:off x="2160" y="1574"/>
              <a:ext cx="1248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Fighting</a:t>
              </a:r>
            </a:p>
          </p:txBody>
        </p:sp>
        <p:sp>
          <p:nvSpPr>
            <p:cNvPr id="24607" name="Text Box 49"/>
            <p:cNvSpPr txBox="1">
              <a:spLocks noChangeArrowheads="1"/>
            </p:cNvSpPr>
            <p:nvPr/>
          </p:nvSpPr>
          <p:spPr bwMode="auto">
            <a:xfrm>
              <a:off x="2304" y="2064"/>
              <a:ext cx="1200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Theft.</a:t>
              </a:r>
            </a:p>
          </p:txBody>
        </p:sp>
        <p:sp>
          <p:nvSpPr>
            <p:cNvPr id="24608" name="Text Box 50"/>
            <p:cNvSpPr txBox="1">
              <a:spLocks noChangeArrowheads="1"/>
            </p:cNvSpPr>
            <p:nvPr/>
          </p:nvSpPr>
          <p:spPr bwMode="auto">
            <a:xfrm>
              <a:off x="2160" y="2496"/>
              <a:ext cx="864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Gambling.</a:t>
              </a:r>
            </a:p>
          </p:txBody>
        </p:sp>
        <p:sp>
          <p:nvSpPr>
            <p:cNvPr id="24609" name="Text Box 51"/>
            <p:cNvSpPr txBox="1">
              <a:spLocks noChangeArrowheads="1"/>
            </p:cNvSpPr>
            <p:nvPr/>
          </p:nvSpPr>
          <p:spPr bwMode="auto">
            <a:xfrm>
              <a:off x="2160" y="2976"/>
              <a:ext cx="1104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Drug abuse.</a:t>
              </a:r>
            </a:p>
          </p:txBody>
        </p:sp>
        <p:sp>
          <p:nvSpPr>
            <p:cNvPr id="24610" name="Text Box 52"/>
            <p:cNvSpPr txBox="1">
              <a:spLocks noChangeArrowheads="1"/>
            </p:cNvSpPr>
            <p:nvPr/>
          </p:nvSpPr>
          <p:spPr bwMode="auto">
            <a:xfrm>
              <a:off x="2115" y="3446"/>
              <a:ext cx="1673" cy="54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lang="en-US" altLang="zh-CN" sz="2000" b="1" dirty="0" smtClean="0">
                  <a:solidFill>
                    <a:srgbClr val="080808"/>
                  </a:solidFill>
                  <a:latin typeface="Century" pitchFamily="18" charset="0"/>
                </a:rPr>
                <a:t>Drinking-driving</a:t>
              </a:r>
              <a:r>
                <a:rPr lang="en-US" altLang="zh-CN" sz="2000" b="1" dirty="0">
                  <a:solidFill>
                    <a:srgbClr val="080808"/>
                  </a:solidFill>
                  <a:latin typeface="Century" pitchFamily="18" charset="0"/>
                </a:rPr>
                <a:t>.</a:t>
              </a:r>
            </a:p>
            <a:p>
              <a:pPr>
                <a:spcBef>
                  <a:spcPct val="50000"/>
                </a:spcBef>
              </a:pPr>
              <a:endParaRPr lang="en-US" altLang="zh-CN" sz="2000" b="1" dirty="0">
                <a:solidFill>
                  <a:srgbClr val="080808"/>
                </a:solidFill>
                <a:latin typeface="Century" pitchFamily="18" charset="0"/>
              </a:endParaRPr>
            </a:p>
          </p:txBody>
        </p:sp>
      </p:grpSp>
      <p:grpSp>
        <p:nvGrpSpPr>
          <p:cNvPr id="8" name="Group 62"/>
          <p:cNvGrpSpPr/>
          <p:nvPr/>
        </p:nvGrpSpPr>
        <p:grpSpPr bwMode="auto">
          <a:xfrm>
            <a:off x="5616575" y="1695450"/>
            <a:ext cx="2613025" cy="4538663"/>
            <a:chOff x="3538" y="1068"/>
            <a:chExt cx="1646" cy="2859"/>
          </a:xfrm>
        </p:grpSpPr>
        <p:grpSp>
          <p:nvGrpSpPr>
            <p:cNvPr id="9" name="Group 3"/>
            <p:cNvGrpSpPr/>
            <p:nvPr/>
          </p:nvGrpSpPr>
          <p:grpSpPr bwMode="auto">
            <a:xfrm>
              <a:off x="3538" y="1068"/>
              <a:ext cx="1499" cy="383"/>
              <a:chOff x="3701" y="1158"/>
              <a:chExt cx="1499" cy="383"/>
            </a:xfrm>
          </p:grpSpPr>
          <p:sp>
            <p:nvSpPr>
              <p:cNvPr id="24596" name="AutoShape 4"/>
              <p:cNvSpPr>
                <a:spLocks noChangeArrowheads="1"/>
              </p:cNvSpPr>
              <p:nvPr/>
            </p:nvSpPr>
            <p:spPr bwMode="gray">
              <a:xfrm>
                <a:off x="3701" y="1162"/>
                <a:ext cx="1499" cy="379"/>
              </a:xfrm>
              <a:prstGeom prst="roundRect">
                <a:avLst>
                  <a:gd name="adj" fmla="val 16667"/>
                </a:avLst>
              </a:prstGeom>
              <a:solidFill>
                <a:srgbClr val="E25832"/>
              </a:solidFill>
              <a:ln w="9525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pic>
            <p:nvPicPr>
              <p:cNvPr id="24597" name="Picture 5" descr="Picture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715" y="1331"/>
                <a:ext cx="264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8" name="Picture 6" descr="Picture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10800000">
                <a:off x="4920" y="1158"/>
                <a:ext cx="264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587" name="Line 25"/>
            <p:cNvSpPr>
              <a:spLocks noChangeShapeType="1"/>
            </p:cNvSpPr>
            <p:nvPr/>
          </p:nvSpPr>
          <p:spPr bwMode="auto">
            <a:xfrm flipV="1">
              <a:off x="3639" y="2064"/>
              <a:ext cx="1353" cy="8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4588" name="Line 26"/>
            <p:cNvSpPr>
              <a:spLocks noChangeShapeType="1"/>
            </p:cNvSpPr>
            <p:nvPr/>
          </p:nvSpPr>
          <p:spPr bwMode="auto">
            <a:xfrm flipV="1">
              <a:off x="3639" y="2976"/>
              <a:ext cx="1353" cy="8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grpSp>
          <p:nvGrpSpPr>
            <p:cNvPr id="10" name="Group 30"/>
            <p:cNvGrpSpPr/>
            <p:nvPr/>
          </p:nvGrpSpPr>
          <p:grpSpPr bwMode="auto">
            <a:xfrm>
              <a:off x="3559" y="1420"/>
              <a:ext cx="1505" cy="2372"/>
              <a:chOff x="3816" y="1316"/>
              <a:chExt cx="1673" cy="2637"/>
            </a:xfrm>
          </p:grpSpPr>
          <p:sp>
            <p:nvSpPr>
              <p:cNvPr id="24594" name="Rectangle 31"/>
              <p:cNvSpPr>
                <a:spLocks noChangeArrowheads="1"/>
              </p:cNvSpPr>
              <p:nvPr/>
            </p:nvSpPr>
            <p:spPr bwMode="gray">
              <a:xfrm>
                <a:off x="3816" y="3908"/>
                <a:ext cx="1673" cy="45"/>
              </a:xfrm>
              <a:prstGeom prst="rect">
                <a:avLst/>
              </a:prstGeom>
              <a:solidFill>
                <a:srgbClr val="E25832"/>
              </a:solidFill>
              <a:ln w="9525">
                <a:noFill/>
                <a:miter lim="800000"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24595" name="Line 32"/>
              <p:cNvSpPr>
                <a:spLocks noChangeShapeType="1"/>
              </p:cNvSpPr>
              <p:nvPr/>
            </p:nvSpPr>
            <p:spPr bwMode="gray">
              <a:xfrm>
                <a:off x="3816" y="1316"/>
                <a:ext cx="0" cy="2633"/>
              </a:xfrm>
              <a:prstGeom prst="line">
                <a:avLst/>
              </a:prstGeom>
              <a:noFill/>
              <a:ln w="9525">
                <a:solidFill>
                  <a:srgbClr val="B2B2B2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</p:grpSp>
        <p:sp>
          <p:nvSpPr>
            <p:cNvPr id="24590" name="Text Box 35"/>
            <p:cNvSpPr txBox="1">
              <a:spLocks noChangeArrowheads="1"/>
            </p:cNvSpPr>
            <p:nvPr/>
          </p:nvSpPr>
          <p:spPr bwMode="auto">
            <a:xfrm>
              <a:off x="3816" y="1116"/>
              <a:ext cx="1152" cy="2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 smtClean="0">
                  <a:solidFill>
                    <a:srgbClr val="FFFFCC"/>
                  </a:solidFill>
                  <a:ea typeface="华文行楷" panose="02010800040101010101" pitchFamily="2" charset="-122"/>
                </a:rPr>
                <a:t>Visa regulation</a:t>
              </a:r>
              <a:endParaRPr lang="zh-CN" altLang="en-US" b="1" dirty="0">
                <a:solidFill>
                  <a:srgbClr val="FFFFCC"/>
                </a:solidFill>
                <a:ea typeface="华文行楷" panose="02010800040101010101" pitchFamily="2" charset="-122"/>
              </a:endParaRPr>
            </a:p>
          </p:txBody>
        </p:sp>
        <p:sp>
          <p:nvSpPr>
            <p:cNvPr id="24591" name="Text Box 53"/>
            <p:cNvSpPr txBox="1">
              <a:spLocks noChangeArrowheads="1"/>
            </p:cNvSpPr>
            <p:nvPr/>
          </p:nvSpPr>
          <p:spPr bwMode="auto">
            <a:xfrm>
              <a:off x="3696" y="1641"/>
              <a:ext cx="1104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Illegal stay</a:t>
              </a:r>
            </a:p>
          </p:txBody>
        </p:sp>
        <p:sp>
          <p:nvSpPr>
            <p:cNvPr id="24592" name="Text Box 54"/>
            <p:cNvSpPr txBox="1">
              <a:spLocks noChangeArrowheads="1"/>
            </p:cNvSpPr>
            <p:nvPr/>
          </p:nvSpPr>
          <p:spPr bwMode="auto">
            <a:xfrm>
              <a:off x="3696" y="2197"/>
              <a:ext cx="1488" cy="92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b="1">
                  <a:solidFill>
                    <a:srgbClr val="080808"/>
                  </a:solidFill>
                  <a:latin typeface="Century" pitchFamily="18" charset="0"/>
                </a:rPr>
                <a:t>Fail to get “Registration form for temporary residence” in time</a:t>
              </a:r>
            </a:p>
            <a:p>
              <a:endParaRPr lang="en-US" altLang="zh-CN" b="1">
                <a:solidFill>
                  <a:srgbClr val="080808"/>
                </a:solidFill>
                <a:latin typeface="Century" pitchFamily="18" charset="0"/>
              </a:endParaRPr>
            </a:p>
          </p:txBody>
        </p:sp>
        <p:sp>
          <p:nvSpPr>
            <p:cNvPr id="24593" name="Text Box 55"/>
            <p:cNvSpPr txBox="1">
              <a:spLocks noChangeArrowheads="1"/>
            </p:cNvSpPr>
            <p:nvPr/>
          </p:nvSpPr>
          <p:spPr bwMode="auto">
            <a:xfrm>
              <a:off x="3648" y="3090"/>
              <a:ext cx="1440" cy="83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lang="en-US" altLang="zh-CN" b="1">
                  <a:solidFill>
                    <a:srgbClr val="080808"/>
                  </a:solidFill>
                  <a:latin typeface="Century" pitchFamily="18" charset="0"/>
                </a:rPr>
                <a:t>Engage in activities  that do not conform to his/her identity.</a:t>
              </a:r>
            </a:p>
            <a:p>
              <a:pPr>
                <a:spcBef>
                  <a:spcPct val="50000"/>
                </a:spcBef>
              </a:pPr>
              <a:endParaRPr lang="en-US" altLang="zh-CN" b="1">
                <a:solidFill>
                  <a:srgbClr val="080808"/>
                </a:solidFill>
                <a:latin typeface="Century" pitchFamily="18" charset="0"/>
              </a:endParaRPr>
            </a:p>
          </p:txBody>
        </p:sp>
      </p:grpSp>
      <p:sp>
        <p:nvSpPr>
          <p:cNvPr id="309305" name="Oval 5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76600" y="4648200"/>
            <a:ext cx="19050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grpSp>
        <p:nvGrpSpPr>
          <p:cNvPr id="11" name="Group 36"/>
          <p:cNvGrpSpPr/>
          <p:nvPr/>
        </p:nvGrpSpPr>
        <p:grpSpPr bwMode="auto">
          <a:xfrm>
            <a:off x="152400" y="381000"/>
            <a:ext cx="5311775" cy="688975"/>
            <a:chOff x="720" y="1392"/>
            <a:chExt cx="4058" cy="480"/>
          </a:xfrm>
        </p:grpSpPr>
        <p:sp>
          <p:nvSpPr>
            <p:cNvPr id="60" name="AutoShape 3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00B0F0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grpSp>
          <p:nvGrpSpPr>
            <p:cNvPr id="12" name="Group 38"/>
            <p:cNvGrpSpPr/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62" name="AutoShape 39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9461CD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63" name="AutoShape 40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9461CD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</p:grpSp>
      </p:grpSp>
      <p:pic>
        <p:nvPicPr>
          <p:cNvPr id="64" name="Picture 41" descr="1"/>
          <p:cNvPicPr>
            <a:picLocks noChangeAspect="1" noChangeArrowheads="1"/>
          </p:cNvPicPr>
          <p:nvPr/>
        </p:nvPicPr>
        <p:blipFill>
          <a:blip r:embed="rId3" cstate="print">
            <a:lum bright="-6000" contrast="24000"/>
          </a:blip>
          <a:srcRect l="42606" t="64474" r="19473"/>
          <a:stretch>
            <a:fillRect/>
          </a:stretch>
        </p:blipFill>
        <p:spPr bwMode="auto">
          <a:xfrm>
            <a:off x="122238" y="381000"/>
            <a:ext cx="792162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Rectangle 42"/>
          <p:cNvSpPr>
            <a:spLocks noChangeArrowheads="1"/>
          </p:cNvSpPr>
          <p:nvPr/>
        </p:nvSpPr>
        <p:spPr bwMode="auto">
          <a:xfrm>
            <a:off x="914400" y="532884"/>
            <a:ext cx="4377680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  <a:latin typeface="Algerian" panose="04020705040A02060702" pitchFamily="82" charset="0"/>
              </a:rPr>
              <a:t>Something about cases</a:t>
            </a:r>
            <a:endParaRPr lang="zh-CN" altLang="en-US" dirty="0">
              <a:solidFill>
                <a:srgbClr val="FFFFFF"/>
              </a:solidFill>
              <a:latin typeface="Algerian" panose="04020705040A02060702" pitchFamily="82" charset="0"/>
            </a:endParaRPr>
          </a:p>
        </p:txBody>
      </p:sp>
      <p:sp>
        <p:nvSpPr>
          <p:cNvPr id="66" name="Text Box 43"/>
          <p:cNvSpPr txBox="1">
            <a:spLocks noChangeArrowheads="1"/>
          </p:cNvSpPr>
          <p:nvPr/>
        </p:nvSpPr>
        <p:spPr bwMode="auto">
          <a:xfrm>
            <a:off x="457200" y="517525"/>
            <a:ext cx="1066800" cy="396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 smtClean="0">
                <a:solidFill>
                  <a:srgbClr val="FFFFFF"/>
                </a:solidFill>
              </a:rPr>
              <a:t>2</a:t>
            </a:r>
            <a:r>
              <a:rPr lang="zh-CN" altLang="en-US" sz="2000" b="1" dirty="0" smtClean="0">
                <a:solidFill>
                  <a:srgbClr val="FFFFFF"/>
                </a:solidFill>
              </a:rPr>
              <a:t>、</a:t>
            </a:r>
            <a:endParaRPr lang="zh-CN" altLang="en-US" sz="2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2"/>
          <p:cNvSpPr txBox="1">
            <a:spLocks noChangeArrowheads="1"/>
          </p:cNvSpPr>
          <p:nvPr/>
        </p:nvSpPr>
        <p:spPr bwMode="auto">
          <a:xfrm>
            <a:off x="762000" y="4371975"/>
            <a:ext cx="7924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600" b="1" i="1">
                <a:solidFill>
                  <a:srgbClr val="660066"/>
                </a:solidFill>
                <a:latin typeface="华文新魏" pitchFamily="2" charset="-122"/>
                <a:ea typeface="华文新魏" pitchFamily="2" charset="-122"/>
              </a:rPr>
              <a:t>My bureau locatied, at </a:t>
            </a:r>
            <a:r>
              <a:rPr lang="en-US" altLang="zh-CN" sz="3600" b="1" i="1">
                <a:solidFill>
                  <a:srgbClr val="FF0066"/>
                </a:solidFill>
                <a:latin typeface="华文新魏" pitchFamily="2" charset="-122"/>
                <a:ea typeface="华文新魏" pitchFamily="2" charset="-122"/>
              </a:rPr>
              <a:t>1500 Minsheng Road </a:t>
            </a:r>
            <a:r>
              <a:rPr lang="en-US" altLang="zh-CN" sz="3600" b="1" i="1">
                <a:solidFill>
                  <a:srgbClr val="660066"/>
                </a:solidFill>
                <a:latin typeface="华文新魏" pitchFamily="2" charset="-122"/>
                <a:ea typeface="华文新魏" pitchFamily="2" charset="-122"/>
              </a:rPr>
              <a:t>pudong province.</a:t>
            </a:r>
          </a:p>
        </p:txBody>
      </p:sp>
      <p:pic>
        <p:nvPicPr>
          <p:cNvPr id="167939" name="Picture 3" descr="PB0732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371600"/>
            <a:ext cx="3048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0" name="Picture 4" descr="DSC026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9913" y="1371600"/>
            <a:ext cx="306228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1" name="Picture 5" descr="PB0430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6025" y="1371600"/>
            <a:ext cx="2895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2" name="Line 6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80808"/>
              </a:solidFill>
            </a:endParaRPr>
          </a:p>
        </p:txBody>
      </p:sp>
      <p:sp>
        <p:nvSpPr>
          <p:cNvPr id="167943" name="Line 7"/>
          <p:cNvSpPr>
            <a:spLocks noChangeShapeType="1"/>
          </p:cNvSpPr>
          <p:nvPr/>
        </p:nvSpPr>
        <p:spPr bwMode="auto">
          <a:xfrm>
            <a:off x="0" y="3657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80808"/>
              </a:solidFill>
            </a:endParaRPr>
          </a:p>
        </p:txBody>
      </p:sp>
      <p:sp>
        <p:nvSpPr>
          <p:cNvPr id="167944" name="Line 8"/>
          <p:cNvSpPr>
            <a:spLocks noChangeShapeType="1"/>
          </p:cNvSpPr>
          <p:nvPr/>
        </p:nvSpPr>
        <p:spPr bwMode="auto">
          <a:xfrm>
            <a:off x="3048000" y="1295400"/>
            <a:ext cx="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80808"/>
              </a:solidFill>
            </a:endParaRPr>
          </a:p>
        </p:txBody>
      </p:sp>
      <p:sp>
        <p:nvSpPr>
          <p:cNvPr id="167945" name="Line 9"/>
          <p:cNvSpPr>
            <a:spLocks noChangeShapeType="1"/>
          </p:cNvSpPr>
          <p:nvPr/>
        </p:nvSpPr>
        <p:spPr bwMode="auto">
          <a:xfrm>
            <a:off x="6248400" y="1295400"/>
            <a:ext cx="0" cy="23383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80808"/>
              </a:solidFill>
            </a:endParaRPr>
          </a:p>
        </p:txBody>
      </p:sp>
      <p:pic>
        <p:nvPicPr>
          <p:cNvPr id="167946" name="Picture 10" descr="u=3703143917,4223236231&amp;fm=0&amp;gp=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0"/>
            <a:ext cx="17780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7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7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7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79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7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8" grpId="0"/>
      <p:bldP spid="167938" grpId="1"/>
      <p:bldP spid="167942" grpId="0" animBg="1"/>
      <p:bldP spid="167943" grpId="0" animBg="1"/>
      <p:bldP spid="167944" grpId="0" animBg="1"/>
      <p:bldP spid="1679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609601" y="1695450"/>
            <a:ext cx="4953000" cy="4629150"/>
            <a:chOff x="384" y="1068"/>
            <a:chExt cx="3120" cy="2916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949" y="1068"/>
              <a:ext cx="1499" cy="383"/>
              <a:chOff x="2112" y="1158"/>
              <a:chExt cx="1499" cy="383"/>
            </a:xfrm>
          </p:grpSpPr>
          <p:sp>
            <p:nvSpPr>
              <p:cNvPr id="26708" name="AutoShape 8"/>
              <p:cNvSpPr>
                <a:spLocks noChangeArrowheads="1"/>
              </p:cNvSpPr>
              <p:nvPr/>
            </p:nvSpPr>
            <p:spPr bwMode="ltGray">
              <a:xfrm>
                <a:off x="2112" y="1162"/>
                <a:ext cx="1499" cy="37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9999"/>
                  </a:gs>
                  <a:gs pos="100000">
                    <a:srgbClr val="00797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pic>
            <p:nvPicPr>
              <p:cNvPr id="26709" name="Picture 9" descr="Picture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ltGray">
              <a:xfrm>
                <a:off x="2119" y="1331"/>
                <a:ext cx="264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710" name="Picture 10" descr="Picture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ltGray">
              <a:xfrm rot="10800000">
                <a:off x="3336" y="1158"/>
                <a:ext cx="264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384" y="1068"/>
              <a:ext cx="1499" cy="383"/>
              <a:chOff x="547" y="1158"/>
              <a:chExt cx="1499" cy="383"/>
            </a:xfrm>
          </p:grpSpPr>
          <p:sp>
            <p:nvSpPr>
              <p:cNvPr id="26705" name="AutoShape 12"/>
              <p:cNvSpPr>
                <a:spLocks noChangeArrowheads="1"/>
              </p:cNvSpPr>
              <p:nvPr/>
            </p:nvSpPr>
            <p:spPr bwMode="gray">
              <a:xfrm>
                <a:off x="547" y="1162"/>
                <a:ext cx="1499" cy="37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47C40"/>
                  </a:gs>
                  <a:gs pos="100000">
                    <a:srgbClr val="9B6233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pic>
            <p:nvPicPr>
              <p:cNvPr id="26706" name="Picture 13" descr="Picture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9" y="1325"/>
                <a:ext cx="264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707" name="Picture 14" descr="Picture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0800000">
                <a:off x="1770" y="1158"/>
                <a:ext cx="264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393" y="1420"/>
              <a:ext cx="1493" cy="2372"/>
              <a:chOff x="313" y="1316"/>
              <a:chExt cx="1660" cy="2637"/>
            </a:xfrm>
          </p:grpSpPr>
          <p:sp>
            <p:nvSpPr>
              <p:cNvPr id="26703" name="Rectangle 16"/>
              <p:cNvSpPr>
                <a:spLocks noChangeArrowheads="1"/>
              </p:cNvSpPr>
              <p:nvPr/>
            </p:nvSpPr>
            <p:spPr bwMode="gray">
              <a:xfrm>
                <a:off x="313" y="3908"/>
                <a:ext cx="1660" cy="45"/>
              </a:xfrm>
              <a:prstGeom prst="rect">
                <a:avLst/>
              </a:prstGeom>
              <a:solidFill>
                <a:srgbClr val="C47C4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26704" name="Line 17"/>
              <p:cNvSpPr>
                <a:spLocks noChangeShapeType="1"/>
              </p:cNvSpPr>
              <p:nvPr/>
            </p:nvSpPr>
            <p:spPr bwMode="gray">
              <a:xfrm>
                <a:off x="313" y="1316"/>
                <a:ext cx="0" cy="2633"/>
              </a:xfrm>
              <a:prstGeom prst="line">
                <a:avLst/>
              </a:prstGeom>
              <a:noFill/>
              <a:ln w="9525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</p:grpSp>
        <p:sp>
          <p:nvSpPr>
            <p:cNvPr id="26674" name="Line 18"/>
            <p:cNvSpPr>
              <a:spLocks noChangeShapeType="1"/>
            </p:cNvSpPr>
            <p:nvPr/>
          </p:nvSpPr>
          <p:spPr bwMode="auto">
            <a:xfrm flipV="1">
              <a:off x="474" y="1980"/>
              <a:ext cx="1353" cy="9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6675" name="Line 19"/>
            <p:cNvSpPr>
              <a:spLocks noChangeShapeType="1"/>
            </p:cNvSpPr>
            <p:nvPr/>
          </p:nvSpPr>
          <p:spPr bwMode="auto">
            <a:xfrm flipV="1">
              <a:off x="474" y="2787"/>
              <a:ext cx="1353" cy="9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6676" name="Line 20"/>
            <p:cNvSpPr>
              <a:spLocks noChangeShapeType="1"/>
            </p:cNvSpPr>
            <p:nvPr/>
          </p:nvSpPr>
          <p:spPr bwMode="auto">
            <a:xfrm flipV="1">
              <a:off x="474" y="3268"/>
              <a:ext cx="1353" cy="8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6677" name="Line 21"/>
            <p:cNvSpPr>
              <a:spLocks noChangeShapeType="1"/>
            </p:cNvSpPr>
            <p:nvPr/>
          </p:nvSpPr>
          <p:spPr bwMode="auto">
            <a:xfrm flipV="1">
              <a:off x="2041" y="1875"/>
              <a:ext cx="1354" cy="9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6678" name="Line 22"/>
            <p:cNvSpPr>
              <a:spLocks noChangeShapeType="1"/>
            </p:cNvSpPr>
            <p:nvPr/>
          </p:nvSpPr>
          <p:spPr bwMode="auto">
            <a:xfrm flipV="1">
              <a:off x="2041" y="2355"/>
              <a:ext cx="1354" cy="9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6679" name="Line 23"/>
            <p:cNvSpPr>
              <a:spLocks noChangeShapeType="1"/>
            </p:cNvSpPr>
            <p:nvPr/>
          </p:nvSpPr>
          <p:spPr bwMode="auto">
            <a:xfrm flipV="1">
              <a:off x="2040" y="2844"/>
              <a:ext cx="1354" cy="8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6680" name="Line 24"/>
            <p:cNvSpPr>
              <a:spLocks noChangeShapeType="1"/>
            </p:cNvSpPr>
            <p:nvPr/>
          </p:nvSpPr>
          <p:spPr bwMode="auto">
            <a:xfrm flipV="1">
              <a:off x="2078" y="3276"/>
              <a:ext cx="1354" cy="8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1968" y="1420"/>
              <a:ext cx="1504" cy="2372"/>
              <a:chOff x="2046" y="1316"/>
              <a:chExt cx="1673" cy="2637"/>
            </a:xfrm>
          </p:grpSpPr>
          <p:sp>
            <p:nvSpPr>
              <p:cNvPr id="26701" name="Rectangle 28"/>
              <p:cNvSpPr>
                <a:spLocks noChangeArrowheads="1"/>
              </p:cNvSpPr>
              <p:nvPr/>
            </p:nvSpPr>
            <p:spPr bwMode="gray">
              <a:xfrm>
                <a:off x="2046" y="3908"/>
                <a:ext cx="1673" cy="45"/>
              </a:xfrm>
              <a:prstGeom prst="rect">
                <a:avLst/>
              </a:prstGeom>
              <a:solidFill>
                <a:srgbClr val="4177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26702" name="Line 29"/>
              <p:cNvSpPr>
                <a:spLocks noChangeShapeType="1"/>
              </p:cNvSpPr>
              <p:nvPr/>
            </p:nvSpPr>
            <p:spPr bwMode="gray">
              <a:xfrm>
                <a:off x="2046" y="1316"/>
                <a:ext cx="0" cy="2633"/>
              </a:xfrm>
              <a:prstGeom prst="line">
                <a:avLst/>
              </a:prstGeom>
              <a:noFill/>
              <a:ln w="9525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</p:grpSp>
        <p:sp>
          <p:nvSpPr>
            <p:cNvPr id="26682" name="Text Box 33"/>
            <p:cNvSpPr txBox="1">
              <a:spLocks noChangeArrowheads="1"/>
            </p:cNvSpPr>
            <p:nvPr/>
          </p:nvSpPr>
          <p:spPr bwMode="auto">
            <a:xfrm>
              <a:off x="600" y="1116"/>
              <a:ext cx="11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b="1">
                  <a:solidFill>
                    <a:srgbClr val="FFFFCC"/>
                  </a:solidFill>
                  <a:ea typeface="华文行楷" pitchFamily="2" charset="-122"/>
                </a:rPr>
                <a:t>刑事案件</a:t>
              </a:r>
            </a:p>
          </p:txBody>
        </p:sp>
        <p:sp>
          <p:nvSpPr>
            <p:cNvPr id="26688" name="Text Box 44"/>
            <p:cNvSpPr txBox="1">
              <a:spLocks noChangeArrowheads="1"/>
            </p:cNvSpPr>
            <p:nvPr/>
          </p:nvSpPr>
          <p:spPr bwMode="auto">
            <a:xfrm>
              <a:off x="480" y="1536"/>
              <a:ext cx="1440" cy="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>
                <a:spcBef>
                  <a:spcPct val="3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Embezzlement of  property.</a:t>
              </a:r>
            </a:p>
            <a:p>
              <a:pPr marL="342900" indent="-342900">
                <a:spcBef>
                  <a:spcPct val="50000"/>
                </a:spcBef>
              </a:pPr>
              <a:endParaRPr lang="en-US" altLang="zh-CN">
                <a:solidFill>
                  <a:srgbClr val="080808"/>
                </a:solidFill>
              </a:endParaRPr>
            </a:p>
          </p:txBody>
        </p:sp>
        <p:sp>
          <p:nvSpPr>
            <p:cNvPr id="26689" name="Text Box 45"/>
            <p:cNvSpPr txBox="1">
              <a:spLocks noChangeArrowheads="1"/>
            </p:cNvSpPr>
            <p:nvPr/>
          </p:nvSpPr>
          <p:spPr bwMode="auto">
            <a:xfrm>
              <a:off x="480" y="2130"/>
              <a:ext cx="1344" cy="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Conflicts and injuries caused by drinking.</a:t>
              </a:r>
            </a:p>
            <a:p>
              <a:pPr>
                <a:spcBef>
                  <a:spcPct val="50000"/>
                </a:spcBef>
              </a:pPr>
              <a:endParaRPr lang="en-US" altLang="zh-CN">
                <a:solidFill>
                  <a:srgbClr val="080808"/>
                </a:solidFill>
              </a:endParaRPr>
            </a:p>
          </p:txBody>
        </p:sp>
        <p:sp>
          <p:nvSpPr>
            <p:cNvPr id="26690" name="Text Box 46"/>
            <p:cNvSpPr txBox="1">
              <a:spLocks noChangeArrowheads="1"/>
            </p:cNvSpPr>
            <p:nvPr/>
          </p:nvSpPr>
          <p:spPr bwMode="auto">
            <a:xfrm>
              <a:off x="480" y="2822"/>
              <a:ext cx="144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Fighting caused by trivial matters.</a:t>
              </a:r>
            </a:p>
          </p:txBody>
        </p:sp>
        <p:sp>
          <p:nvSpPr>
            <p:cNvPr id="26691" name="Text Box 47"/>
            <p:cNvSpPr txBox="1">
              <a:spLocks noChangeArrowheads="1"/>
            </p:cNvSpPr>
            <p:nvPr/>
          </p:nvSpPr>
          <p:spPr bwMode="auto">
            <a:xfrm>
              <a:off x="480" y="3398"/>
              <a:ext cx="158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Sexual offenses.</a:t>
              </a:r>
            </a:p>
          </p:txBody>
        </p:sp>
        <p:sp>
          <p:nvSpPr>
            <p:cNvPr id="26692" name="Text Box 48"/>
            <p:cNvSpPr txBox="1">
              <a:spLocks noChangeArrowheads="1"/>
            </p:cNvSpPr>
            <p:nvPr/>
          </p:nvSpPr>
          <p:spPr bwMode="auto">
            <a:xfrm>
              <a:off x="2160" y="1574"/>
              <a:ext cx="12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Fighting</a:t>
              </a:r>
            </a:p>
          </p:txBody>
        </p:sp>
        <p:sp>
          <p:nvSpPr>
            <p:cNvPr id="26693" name="Text Box 49"/>
            <p:cNvSpPr txBox="1">
              <a:spLocks noChangeArrowheads="1"/>
            </p:cNvSpPr>
            <p:nvPr/>
          </p:nvSpPr>
          <p:spPr bwMode="auto">
            <a:xfrm>
              <a:off x="2304" y="2064"/>
              <a:ext cx="120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Theft.</a:t>
              </a:r>
            </a:p>
          </p:txBody>
        </p:sp>
        <p:sp>
          <p:nvSpPr>
            <p:cNvPr id="26694" name="Text Box 50"/>
            <p:cNvSpPr txBox="1">
              <a:spLocks noChangeArrowheads="1"/>
            </p:cNvSpPr>
            <p:nvPr/>
          </p:nvSpPr>
          <p:spPr bwMode="auto">
            <a:xfrm>
              <a:off x="2160" y="2496"/>
              <a:ext cx="86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Gambling.</a:t>
              </a:r>
            </a:p>
          </p:txBody>
        </p:sp>
        <p:sp>
          <p:nvSpPr>
            <p:cNvPr id="26695" name="Text Box 51"/>
            <p:cNvSpPr txBox="1">
              <a:spLocks noChangeArrowheads="1"/>
            </p:cNvSpPr>
            <p:nvPr/>
          </p:nvSpPr>
          <p:spPr bwMode="auto">
            <a:xfrm>
              <a:off x="2160" y="2976"/>
              <a:ext cx="110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Drug abuse.</a:t>
              </a:r>
            </a:p>
          </p:txBody>
        </p:sp>
        <p:sp>
          <p:nvSpPr>
            <p:cNvPr id="26696" name="Text Box 52"/>
            <p:cNvSpPr txBox="1">
              <a:spLocks noChangeArrowheads="1"/>
            </p:cNvSpPr>
            <p:nvPr/>
          </p:nvSpPr>
          <p:spPr bwMode="auto">
            <a:xfrm>
              <a:off x="2160" y="3446"/>
              <a:ext cx="1152" cy="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lang="en-US" altLang="zh-CN" sz="2000" b="1">
                  <a:solidFill>
                    <a:srgbClr val="080808"/>
                  </a:solidFill>
                  <a:latin typeface="Century" pitchFamily="18" charset="0"/>
                </a:rPr>
                <a:t>Over-driving.</a:t>
              </a:r>
            </a:p>
            <a:p>
              <a:pPr>
                <a:spcBef>
                  <a:spcPct val="50000"/>
                </a:spcBef>
              </a:pPr>
              <a:endParaRPr lang="en-US" altLang="zh-CN" sz="2000" b="1">
                <a:solidFill>
                  <a:srgbClr val="080808"/>
                </a:solidFill>
                <a:latin typeface="Century" pitchFamily="18" charset="0"/>
              </a:endParaRPr>
            </a:p>
          </p:txBody>
        </p:sp>
      </p:grpSp>
      <p:sp>
        <p:nvSpPr>
          <p:cNvPr id="26627" name="Rectangle 130"/>
          <p:cNvSpPr>
            <a:spLocks noChangeArrowheads="1"/>
          </p:cNvSpPr>
          <p:nvPr/>
        </p:nvSpPr>
        <p:spPr bwMode="auto">
          <a:xfrm>
            <a:off x="152400" y="1447800"/>
            <a:ext cx="2895600" cy="472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5616575" y="1695450"/>
            <a:ext cx="2422525" cy="4324350"/>
            <a:chOff x="3538" y="1068"/>
            <a:chExt cx="1526" cy="2724"/>
          </a:xfrm>
        </p:grpSpPr>
        <p:sp>
          <p:nvSpPr>
            <p:cNvPr id="26660" name="Line 26"/>
            <p:cNvSpPr>
              <a:spLocks noChangeShapeType="1"/>
            </p:cNvSpPr>
            <p:nvPr/>
          </p:nvSpPr>
          <p:spPr bwMode="auto">
            <a:xfrm flipV="1">
              <a:off x="3639" y="2976"/>
              <a:ext cx="1353" cy="8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grpSp>
          <p:nvGrpSpPr>
            <p:cNvPr id="8" name="Group 58"/>
            <p:cNvGrpSpPr>
              <a:grpSpLocks/>
            </p:cNvGrpSpPr>
            <p:nvPr/>
          </p:nvGrpSpPr>
          <p:grpSpPr bwMode="auto">
            <a:xfrm>
              <a:off x="3538" y="1068"/>
              <a:ext cx="1526" cy="2724"/>
              <a:chOff x="3538" y="1068"/>
              <a:chExt cx="1526" cy="2724"/>
            </a:xfrm>
          </p:grpSpPr>
          <p:grpSp>
            <p:nvGrpSpPr>
              <p:cNvPr id="9" name="Group 3"/>
              <p:cNvGrpSpPr>
                <a:grpSpLocks/>
              </p:cNvGrpSpPr>
              <p:nvPr/>
            </p:nvGrpSpPr>
            <p:grpSpPr bwMode="auto">
              <a:xfrm>
                <a:off x="3538" y="1068"/>
                <a:ext cx="1499" cy="383"/>
                <a:chOff x="3701" y="1158"/>
                <a:chExt cx="1499" cy="383"/>
              </a:xfrm>
            </p:grpSpPr>
            <p:sp>
              <p:nvSpPr>
                <p:cNvPr id="26668" name="AutoShape 4"/>
                <p:cNvSpPr>
                  <a:spLocks noChangeArrowheads="1"/>
                </p:cNvSpPr>
                <p:nvPr/>
              </p:nvSpPr>
              <p:spPr bwMode="gray">
                <a:xfrm>
                  <a:off x="3701" y="1162"/>
                  <a:ext cx="1499" cy="3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2583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pic>
              <p:nvPicPr>
                <p:cNvPr id="26669" name="Picture 5" descr="Picture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15" y="1331"/>
                  <a:ext cx="264" cy="2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670" name="Picture 6" descr="Picture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0800000">
                  <a:off x="4920" y="1158"/>
                  <a:ext cx="264" cy="2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6663" name="Line 25"/>
              <p:cNvSpPr>
                <a:spLocks noChangeShapeType="1"/>
              </p:cNvSpPr>
              <p:nvPr/>
            </p:nvSpPr>
            <p:spPr bwMode="auto">
              <a:xfrm flipV="1">
                <a:off x="3639" y="2064"/>
                <a:ext cx="1353" cy="8"/>
              </a:xfrm>
              <a:prstGeom prst="line">
                <a:avLst/>
              </a:prstGeom>
              <a:noFill/>
              <a:ln w="9525">
                <a:solidFill>
                  <a:srgbClr val="B2B2B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grpSp>
            <p:nvGrpSpPr>
              <p:cNvPr id="10" name="Group 30"/>
              <p:cNvGrpSpPr>
                <a:grpSpLocks/>
              </p:cNvGrpSpPr>
              <p:nvPr/>
            </p:nvGrpSpPr>
            <p:grpSpPr bwMode="auto">
              <a:xfrm>
                <a:off x="3559" y="1420"/>
                <a:ext cx="1505" cy="2372"/>
                <a:chOff x="3816" y="1316"/>
                <a:chExt cx="1673" cy="2637"/>
              </a:xfrm>
            </p:grpSpPr>
            <p:sp>
              <p:nvSpPr>
                <p:cNvPr id="26666" name="Rectangle 31"/>
                <p:cNvSpPr>
                  <a:spLocks noChangeArrowheads="1"/>
                </p:cNvSpPr>
                <p:nvPr/>
              </p:nvSpPr>
              <p:spPr bwMode="gray">
                <a:xfrm>
                  <a:off x="3816" y="3908"/>
                  <a:ext cx="1673" cy="45"/>
                </a:xfrm>
                <a:prstGeom prst="rect">
                  <a:avLst/>
                </a:prstGeom>
                <a:solidFill>
                  <a:srgbClr val="E2583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26667" name="Line 32"/>
                <p:cNvSpPr>
                  <a:spLocks noChangeShapeType="1"/>
                </p:cNvSpPr>
                <p:nvPr/>
              </p:nvSpPr>
              <p:spPr bwMode="gray">
                <a:xfrm>
                  <a:off x="3816" y="1316"/>
                  <a:ext cx="0" cy="2633"/>
                </a:xfrm>
                <a:prstGeom prst="line">
                  <a:avLst/>
                </a:prstGeom>
                <a:noFill/>
                <a:ln w="9525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</p:grpSp>
        </p:grpSp>
      </p:grpSp>
      <p:sp>
        <p:nvSpPr>
          <p:cNvPr id="277557" name="Text Box 53"/>
          <p:cNvSpPr txBox="1">
            <a:spLocks noChangeArrowheads="1"/>
          </p:cNvSpPr>
          <p:nvPr/>
        </p:nvSpPr>
        <p:spPr bwMode="auto">
          <a:xfrm>
            <a:off x="5867400" y="2605088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>
                <a:solidFill>
                  <a:srgbClr val="080808"/>
                </a:solidFill>
                <a:latin typeface="Century" pitchFamily="18" charset="0"/>
              </a:rPr>
              <a:t>Illegal stay</a:t>
            </a:r>
          </a:p>
        </p:txBody>
      </p:sp>
      <p:sp>
        <p:nvSpPr>
          <p:cNvPr id="277558" name="Text Box 54"/>
          <p:cNvSpPr txBox="1">
            <a:spLocks noChangeArrowheads="1"/>
          </p:cNvSpPr>
          <p:nvPr/>
        </p:nvSpPr>
        <p:spPr bwMode="auto">
          <a:xfrm>
            <a:off x="5867400" y="3487738"/>
            <a:ext cx="23622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b="1">
                <a:solidFill>
                  <a:srgbClr val="080808"/>
                </a:solidFill>
                <a:latin typeface="Century" pitchFamily="18" charset="0"/>
              </a:rPr>
              <a:t>Fail to get “Registration form for temporary residence” in time</a:t>
            </a:r>
          </a:p>
          <a:p>
            <a:endParaRPr lang="en-US" altLang="zh-CN" b="1">
              <a:solidFill>
                <a:srgbClr val="080808"/>
              </a:solidFill>
              <a:latin typeface="Century" pitchFamily="18" charset="0"/>
            </a:endParaRPr>
          </a:p>
        </p:txBody>
      </p:sp>
      <p:sp>
        <p:nvSpPr>
          <p:cNvPr id="26631" name="Text Box 55"/>
          <p:cNvSpPr txBox="1">
            <a:spLocks noChangeArrowheads="1"/>
          </p:cNvSpPr>
          <p:nvPr/>
        </p:nvSpPr>
        <p:spPr bwMode="auto">
          <a:xfrm>
            <a:off x="5715000" y="4724400"/>
            <a:ext cx="220980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zh-CN" b="1">
                <a:solidFill>
                  <a:srgbClr val="080808"/>
                </a:solidFill>
                <a:latin typeface="Century" pitchFamily="18" charset="0"/>
              </a:rPr>
              <a:t>Engage in activities  that do not conform to his/her identity.</a:t>
            </a:r>
            <a:endParaRPr lang="en-US" altLang="zh-CN" sz="1600" b="1">
              <a:solidFill>
                <a:srgbClr val="080808"/>
              </a:solidFill>
              <a:latin typeface="Century" pitchFamily="18" charset="0"/>
            </a:endParaRPr>
          </a:p>
          <a:p>
            <a:pPr>
              <a:spcBef>
                <a:spcPct val="50000"/>
              </a:spcBef>
            </a:pPr>
            <a:endParaRPr lang="en-US" altLang="zh-CN" b="1">
              <a:solidFill>
                <a:srgbClr val="080808"/>
              </a:solidFill>
              <a:latin typeface="Century" pitchFamily="18" charset="0"/>
            </a:endParaRPr>
          </a:p>
        </p:txBody>
      </p:sp>
      <p:grpSp>
        <p:nvGrpSpPr>
          <p:cNvPr id="11" name="Group 69"/>
          <p:cNvGrpSpPr>
            <a:grpSpLocks/>
          </p:cNvGrpSpPr>
          <p:nvPr/>
        </p:nvGrpSpPr>
        <p:grpSpPr bwMode="auto">
          <a:xfrm>
            <a:off x="685800" y="1981200"/>
            <a:ext cx="2295525" cy="3298825"/>
            <a:chOff x="2538" y="1504"/>
            <a:chExt cx="1446" cy="2078"/>
          </a:xfrm>
        </p:grpSpPr>
        <p:sp>
          <p:nvSpPr>
            <p:cNvPr id="26653" name="AutoShape 70"/>
            <p:cNvSpPr>
              <a:spLocks noChangeArrowheads="1"/>
            </p:cNvSpPr>
            <p:nvPr/>
          </p:nvSpPr>
          <p:spPr bwMode="auto">
            <a:xfrm>
              <a:off x="2538" y="1594"/>
              <a:ext cx="1446" cy="1988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99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6654" name="AutoShape 71"/>
            <p:cNvSpPr>
              <a:spLocks noChangeArrowheads="1"/>
            </p:cNvSpPr>
            <p:nvPr/>
          </p:nvSpPr>
          <p:spPr bwMode="gray">
            <a:xfrm>
              <a:off x="2674" y="1504"/>
              <a:ext cx="1174" cy="1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B4F00"/>
                </a:gs>
                <a:gs pos="50000">
                  <a:srgbClr val="99CC00"/>
                </a:gs>
                <a:gs pos="100000">
                  <a:srgbClr val="3B4F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6655" name="AutoShape 72"/>
            <p:cNvSpPr>
              <a:spLocks noChangeArrowheads="1"/>
            </p:cNvSpPr>
            <p:nvPr/>
          </p:nvSpPr>
          <p:spPr bwMode="auto">
            <a:xfrm flipH="1">
              <a:off x="3735" y="1549"/>
              <a:ext cx="45" cy="91"/>
            </a:xfrm>
            <a:prstGeom prst="octagon">
              <a:avLst>
                <a:gd name="adj" fmla="val 29287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6656" name="AutoShape 73"/>
            <p:cNvSpPr>
              <a:spLocks noChangeArrowheads="1"/>
            </p:cNvSpPr>
            <p:nvPr/>
          </p:nvSpPr>
          <p:spPr bwMode="auto">
            <a:xfrm flipH="1">
              <a:off x="2738" y="1549"/>
              <a:ext cx="46" cy="91"/>
            </a:xfrm>
            <a:prstGeom prst="octagon">
              <a:avLst>
                <a:gd name="adj" fmla="val 29287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6657" name="Text Box 74"/>
            <p:cNvSpPr txBox="1">
              <a:spLocks noChangeArrowheads="1"/>
            </p:cNvSpPr>
            <p:nvPr/>
          </p:nvSpPr>
          <p:spPr bwMode="auto">
            <a:xfrm>
              <a:off x="2586" y="1758"/>
              <a:ext cx="134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zh-CN" altLang="zh-CN">
                <a:solidFill>
                  <a:srgbClr val="000000"/>
                </a:solidFill>
              </a:endParaRPr>
            </a:p>
          </p:txBody>
        </p:sp>
        <p:sp>
          <p:nvSpPr>
            <p:cNvPr id="26658" name="Line 75"/>
            <p:cNvSpPr>
              <a:spLocks noChangeShapeType="1"/>
            </p:cNvSpPr>
            <p:nvPr/>
          </p:nvSpPr>
          <p:spPr bwMode="auto">
            <a:xfrm>
              <a:off x="2592" y="2544"/>
              <a:ext cx="134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6659" name="Text Box 76"/>
            <p:cNvSpPr txBox="1">
              <a:spLocks noChangeArrowheads="1"/>
            </p:cNvSpPr>
            <p:nvPr/>
          </p:nvSpPr>
          <p:spPr bwMode="auto">
            <a:xfrm>
              <a:off x="2592" y="2592"/>
              <a:ext cx="1344" cy="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008000"/>
                  </a:solidFill>
                </a:rPr>
                <a:t>1 day of illegal stay will be fined RMB</a:t>
              </a:r>
              <a:r>
                <a:rPr lang="en-US" altLang="zh-CN" b="1">
                  <a:solidFill>
                    <a:srgbClr val="FF0000"/>
                  </a:solidFill>
                </a:rPr>
                <a:t>500</a:t>
              </a:r>
              <a:r>
                <a:rPr lang="zh-CN" altLang="en-US" b="1">
                  <a:solidFill>
                    <a:srgbClr val="FF0000"/>
                  </a:solidFill>
                </a:rPr>
                <a:t>，</a:t>
              </a:r>
              <a:r>
                <a:rPr lang="en-US" altLang="zh-CN" b="1">
                  <a:solidFill>
                    <a:srgbClr val="008000"/>
                  </a:solidFill>
                </a:rPr>
                <a:t>more than 60 days will be</a:t>
              </a:r>
              <a:r>
                <a:rPr lang="en-US" altLang="zh-CN" b="1">
                  <a:solidFill>
                    <a:srgbClr val="FF0000"/>
                  </a:solidFill>
                </a:rPr>
                <a:t> interned.</a:t>
              </a:r>
            </a:p>
          </p:txBody>
        </p:sp>
      </p:grpSp>
      <p:sp>
        <p:nvSpPr>
          <p:cNvPr id="277605" name="WordArt 101" descr="纸袋"/>
          <p:cNvSpPr>
            <a:spLocks noChangeArrowheads="1" noChangeShapeType="1" noTextEdit="1"/>
          </p:cNvSpPr>
          <p:nvPr/>
        </p:nvSpPr>
        <p:spPr bwMode="auto">
          <a:xfrm>
            <a:off x="3417143" y="1792932"/>
            <a:ext cx="4467225" cy="915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zh-CN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宋体"/>
              </a:rPr>
              <a:t>Punishment</a:t>
            </a:r>
            <a:r>
              <a:rPr lang="zh-CN" alt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宋体"/>
              </a:rPr>
              <a:t>！</a:t>
            </a:r>
          </a:p>
        </p:txBody>
      </p:sp>
      <p:sp>
        <p:nvSpPr>
          <p:cNvPr id="26634" name="Text Box 119"/>
          <p:cNvSpPr txBox="1">
            <a:spLocks noChangeArrowheads="1"/>
          </p:cNvSpPr>
          <p:nvPr/>
        </p:nvSpPr>
        <p:spPr bwMode="auto">
          <a:xfrm>
            <a:off x="6696075" y="1165225"/>
            <a:ext cx="21336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zh-CN" altLang="zh-CN">
              <a:solidFill>
                <a:srgbClr val="000000"/>
              </a:solidFill>
            </a:endParaRPr>
          </a:p>
        </p:txBody>
      </p:sp>
      <p:grpSp>
        <p:nvGrpSpPr>
          <p:cNvPr id="12" name="Group 124"/>
          <p:cNvGrpSpPr>
            <a:grpSpLocks/>
          </p:cNvGrpSpPr>
          <p:nvPr/>
        </p:nvGrpSpPr>
        <p:grpSpPr bwMode="auto">
          <a:xfrm>
            <a:off x="3124200" y="3101975"/>
            <a:ext cx="2362200" cy="3298825"/>
            <a:chOff x="1968" y="1954"/>
            <a:chExt cx="1488" cy="2078"/>
          </a:xfrm>
        </p:grpSpPr>
        <p:sp>
          <p:nvSpPr>
            <p:cNvPr id="26647" name="Line 82"/>
            <p:cNvSpPr>
              <a:spLocks noChangeShapeType="1"/>
            </p:cNvSpPr>
            <p:nvPr/>
          </p:nvSpPr>
          <p:spPr bwMode="auto">
            <a:xfrm>
              <a:off x="2016" y="2976"/>
              <a:ext cx="136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6648" name="AutoShape 84"/>
            <p:cNvSpPr>
              <a:spLocks noChangeArrowheads="1"/>
            </p:cNvSpPr>
            <p:nvPr/>
          </p:nvSpPr>
          <p:spPr bwMode="auto">
            <a:xfrm>
              <a:off x="1968" y="2044"/>
              <a:ext cx="1443" cy="1988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77589" name="AutoShape 85"/>
            <p:cNvSpPr>
              <a:spLocks noChangeArrowheads="1"/>
            </p:cNvSpPr>
            <p:nvPr/>
          </p:nvSpPr>
          <p:spPr bwMode="gray">
            <a:xfrm>
              <a:off x="2153" y="1954"/>
              <a:ext cx="1103" cy="1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6650" name="Text Box 86"/>
            <p:cNvSpPr txBox="1">
              <a:spLocks noChangeArrowheads="1"/>
            </p:cNvSpPr>
            <p:nvPr/>
          </p:nvSpPr>
          <p:spPr bwMode="auto">
            <a:xfrm>
              <a:off x="2103" y="3120"/>
              <a:ext cx="1353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8F038F"/>
                  </a:solidFill>
                </a:rPr>
                <a:t>Will be fined RMB</a:t>
              </a:r>
              <a:r>
                <a:rPr lang="en-US" altLang="zh-CN">
                  <a:solidFill>
                    <a:srgbClr val="080808"/>
                  </a:solidFill>
                </a:rPr>
                <a:t> </a:t>
              </a:r>
              <a:r>
                <a:rPr lang="en-US" altLang="zh-CN" b="1">
                  <a:solidFill>
                    <a:srgbClr val="FF0066"/>
                  </a:solidFill>
                </a:rPr>
                <a:t>2000</a:t>
              </a:r>
              <a:r>
                <a:rPr lang="en-US" altLang="zh-CN">
                  <a:solidFill>
                    <a:srgbClr val="080808"/>
                  </a:solidFill>
                </a:rPr>
                <a:t>.</a:t>
              </a:r>
            </a:p>
          </p:txBody>
        </p:sp>
        <p:sp>
          <p:nvSpPr>
            <p:cNvPr id="26651" name="AutoShape 118"/>
            <p:cNvSpPr>
              <a:spLocks noChangeArrowheads="1"/>
            </p:cNvSpPr>
            <p:nvPr/>
          </p:nvSpPr>
          <p:spPr bwMode="auto">
            <a:xfrm flipH="1">
              <a:off x="2241" y="1995"/>
              <a:ext cx="46" cy="91"/>
            </a:xfrm>
            <a:prstGeom prst="octagon">
              <a:avLst>
                <a:gd name="adj" fmla="val 29287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6652" name="AutoShape 122"/>
            <p:cNvSpPr>
              <a:spLocks noChangeArrowheads="1"/>
            </p:cNvSpPr>
            <p:nvPr/>
          </p:nvSpPr>
          <p:spPr bwMode="auto">
            <a:xfrm flipH="1">
              <a:off x="3136" y="1996"/>
              <a:ext cx="46" cy="91"/>
            </a:xfrm>
            <a:prstGeom prst="octagon">
              <a:avLst>
                <a:gd name="adj" fmla="val 29287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</p:grpSp>
      <p:grpSp>
        <p:nvGrpSpPr>
          <p:cNvPr id="13" name="Group 125"/>
          <p:cNvGrpSpPr>
            <a:grpSpLocks/>
          </p:cNvGrpSpPr>
          <p:nvPr/>
        </p:nvGrpSpPr>
        <p:grpSpPr bwMode="auto">
          <a:xfrm>
            <a:off x="5715000" y="3101975"/>
            <a:ext cx="2295525" cy="3298825"/>
            <a:chOff x="3662" y="1954"/>
            <a:chExt cx="1446" cy="2078"/>
          </a:xfrm>
        </p:grpSpPr>
        <p:grpSp>
          <p:nvGrpSpPr>
            <p:cNvPr id="14" name="Group 95"/>
            <p:cNvGrpSpPr>
              <a:grpSpLocks/>
            </p:cNvGrpSpPr>
            <p:nvPr/>
          </p:nvGrpSpPr>
          <p:grpSpPr bwMode="auto">
            <a:xfrm>
              <a:off x="3662" y="1954"/>
              <a:ext cx="1446" cy="2078"/>
              <a:chOff x="3738" y="-494"/>
              <a:chExt cx="1446" cy="2078"/>
            </a:xfrm>
          </p:grpSpPr>
          <p:sp>
            <p:nvSpPr>
              <p:cNvPr id="26642" name="AutoShape 96"/>
              <p:cNvSpPr>
                <a:spLocks noChangeArrowheads="1"/>
              </p:cNvSpPr>
              <p:nvPr/>
            </p:nvSpPr>
            <p:spPr bwMode="gray">
              <a:xfrm>
                <a:off x="3874" y="-494"/>
                <a:ext cx="1174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4747"/>
                  </a:gs>
                  <a:gs pos="50000">
                    <a:srgbClr val="009999"/>
                  </a:gs>
                  <a:gs pos="100000">
                    <a:srgbClr val="00474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grpSp>
            <p:nvGrpSpPr>
              <p:cNvPr id="15" name="Group 97"/>
              <p:cNvGrpSpPr>
                <a:grpSpLocks/>
              </p:cNvGrpSpPr>
              <p:nvPr/>
            </p:nvGrpSpPr>
            <p:grpSpPr bwMode="auto">
              <a:xfrm>
                <a:off x="3738" y="-404"/>
                <a:ext cx="1446" cy="1988"/>
                <a:chOff x="3738" y="-404"/>
                <a:chExt cx="1446" cy="1988"/>
              </a:xfrm>
            </p:grpSpPr>
            <p:sp>
              <p:nvSpPr>
                <p:cNvPr id="26644" name="AutoShape 98"/>
                <p:cNvSpPr>
                  <a:spLocks noChangeArrowheads="1"/>
                </p:cNvSpPr>
                <p:nvPr/>
              </p:nvSpPr>
              <p:spPr bwMode="auto">
                <a:xfrm>
                  <a:off x="3738" y="-404"/>
                  <a:ext cx="1446" cy="1988"/>
                </a:xfrm>
                <a:prstGeom prst="roundRect">
                  <a:avLst>
                    <a:gd name="adj" fmla="val 4690"/>
                  </a:avLst>
                </a:prstGeom>
                <a:noFill/>
                <a:ln w="57150">
                  <a:solidFill>
                    <a:srgbClr val="0099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26645" name="Line 99"/>
                <p:cNvSpPr>
                  <a:spLocks noChangeShapeType="1"/>
                </p:cNvSpPr>
                <p:nvPr/>
              </p:nvSpPr>
              <p:spPr bwMode="auto">
                <a:xfrm>
                  <a:off x="3839" y="487"/>
                  <a:ext cx="1297" cy="0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26646" name="Text Box 100"/>
                <p:cNvSpPr txBox="1">
                  <a:spLocks noChangeArrowheads="1"/>
                </p:cNvSpPr>
                <p:nvPr/>
              </p:nvSpPr>
              <p:spPr bwMode="auto">
                <a:xfrm>
                  <a:off x="3936" y="-288"/>
                  <a:ext cx="1152" cy="5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800" b="1">
                      <a:solidFill>
                        <a:srgbClr val="006600"/>
                      </a:solidFill>
                    </a:rPr>
                    <a:t>Will be </a:t>
                  </a:r>
                  <a:r>
                    <a:rPr lang="en-US" altLang="zh-CN" sz="2800" b="1">
                      <a:solidFill>
                        <a:srgbClr val="FF0066"/>
                      </a:solidFill>
                    </a:rPr>
                    <a:t>deported</a:t>
                  </a:r>
                </a:p>
              </p:txBody>
            </p:sp>
          </p:grpSp>
        </p:grpSp>
        <p:sp>
          <p:nvSpPr>
            <p:cNvPr id="26640" name="AutoShape 117"/>
            <p:cNvSpPr>
              <a:spLocks noChangeArrowheads="1"/>
            </p:cNvSpPr>
            <p:nvPr/>
          </p:nvSpPr>
          <p:spPr bwMode="auto">
            <a:xfrm flipH="1">
              <a:off x="4828" y="1996"/>
              <a:ext cx="45" cy="91"/>
            </a:xfrm>
            <a:prstGeom prst="octagon">
              <a:avLst>
                <a:gd name="adj" fmla="val 29287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6641" name="AutoShape 123"/>
            <p:cNvSpPr>
              <a:spLocks noChangeArrowheads="1"/>
            </p:cNvSpPr>
            <p:nvPr/>
          </p:nvSpPr>
          <p:spPr bwMode="auto">
            <a:xfrm flipH="1">
              <a:off x="3916" y="1994"/>
              <a:ext cx="45" cy="91"/>
            </a:xfrm>
            <a:prstGeom prst="octagon">
              <a:avLst>
                <a:gd name="adj" fmla="val 29287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</p:grpSp>
      <p:sp>
        <p:nvSpPr>
          <p:cNvPr id="277630" name="Text Box 126"/>
          <p:cNvSpPr txBox="1">
            <a:spLocks noChangeArrowheads="1"/>
          </p:cNvSpPr>
          <p:nvPr/>
        </p:nvSpPr>
        <p:spPr bwMode="auto">
          <a:xfrm>
            <a:off x="5715000" y="5759450"/>
            <a:ext cx="236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080808"/>
                </a:solidFill>
                <a:latin typeface="Century" pitchFamily="18" charset="0"/>
              </a:rPr>
              <a:t>(skip classes or illegal employment</a:t>
            </a:r>
            <a:r>
              <a:rPr lang="en-US" altLang="zh-CN">
                <a:solidFill>
                  <a:srgbClr val="080808"/>
                </a:solidFill>
              </a:rPr>
              <a:t> </a:t>
            </a:r>
            <a:r>
              <a:rPr lang="en-US" altLang="zh-CN" b="1">
                <a:solidFill>
                  <a:srgbClr val="080808"/>
                </a:solidFill>
                <a:latin typeface="Century" pitchFamily="18" charset="0"/>
              </a:rPr>
              <a:t>)</a:t>
            </a:r>
          </a:p>
        </p:txBody>
      </p:sp>
      <p:sp>
        <p:nvSpPr>
          <p:cNvPr id="277636" name="Oval 132"/>
          <p:cNvSpPr>
            <a:spLocks noChangeArrowheads="1"/>
          </p:cNvSpPr>
          <p:nvPr/>
        </p:nvSpPr>
        <p:spPr bwMode="auto">
          <a:xfrm>
            <a:off x="3429000" y="4606925"/>
            <a:ext cx="19050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pic>
        <p:nvPicPr>
          <p:cNvPr id="87" name="Picture 41" descr="1"/>
          <p:cNvPicPr>
            <a:picLocks noChangeAspect="1" noChangeArrowheads="1"/>
          </p:cNvPicPr>
          <p:nvPr/>
        </p:nvPicPr>
        <p:blipFill>
          <a:blip r:embed="rId5" cstate="print">
            <a:lum bright="-6000" contrast="24000"/>
          </a:blip>
          <a:srcRect l="42606" t="64474" r="19473"/>
          <a:stretch>
            <a:fillRect/>
          </a:stretch>
        </p:blipFill>
        <p:spPr bwMode="auto">
          <a:xfrm>
            <a:off x="122238" y="381000"/>
            <a:ext cx="792162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36"/>
          <p:cNvGrpSpPr/>
          <p:nvPr/>
        </p:nvGrpSpPr>
        <p:grpSpPr bwMode="auto">
          <a:xfrm>
            <a:off x="152400" y="381000"/>
            <a:ext cx="5311775" cy="688975"/>
            <a:chOff x="720" y="1392"/>
            <a:chExt cx="4058" cy="480"/>
          </a:xfrm>
        </p:grpSpPr>
        <p:sp>
          <p:nvSpPr>
            <p:cNvPr id="89" name="AutoShape 3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00B0F0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grpSp>
          <p:nvGrpSpPr>
            <p:cNvPr id="17" name="Group 38"/>
            <p:cNvGrpSpPr/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91" name="AutoShape 39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9461CD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92" name="AutoShape 40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9461CD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</p:grpSp>
      </p:grpSp>
      <p:pic>
        <p:nvPicPr>
          <p:cNvPr id="93" name="Picture 41" descr="1"/>
          <p:cNvPicPr>
            <a:picLocks noChangeAspect="1" noChangeArrowheads="1"/>
          </p:cNvPicPr>
          <p:nvPr/>
        </p:nvPicPr>
        <p:blipFill>
          <a:blip r:embed="rId5" cstate="print">
            <a:lum bright="-6000" contrast="24000"/>
          </a:blip>
          <a:srcRect l="42606" t="64474" r="19473"/>
          <a:stretch>
            <a:fillRect/>
          </a:stretch>
        </p:blipFill>
        <p:spPr bwMode="auto">
          <a:xfrm>
            <a:off x="122238" y="381000"/>
            <a:ext cx="792162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" name="Rectangle 42"/>
          <p:cNvSpPr>
            <a:spLocks noChangeArrowheads="1"/>
          </p:cNvSpPr>
          <p:nvPr/>
        </p:nvSpPr>
        <p:spPr bwMode="auto">
          <a:xfrm>
            <a:off x="914400" y="532884"/>
            <a:ext cx="4377680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  <a:latin typeface="Algerian" panose="04020705040A02060702" pitchFamily="82" charset="0"/>
              </a:rPr>
              <a:t>Something about cases</a:t>
            </a:r>
            <a:endParaRPr lang="zh-CN" altLang="en-US" dirty="0">
              <a:solidFill>
                <a:srgbClr val="FFFFFF"/>
              </a:solidFill>
              <a:latin typeface="Algerian" panose="04020705040A02060702" pitchFamily="82" charset="0"/>
            </a:endParaRPr>
          </a:p>
        </p:txBody>
      </p:sp>
      <p:sp>
        <p:nvSpPr>
          <p:cNvPr id="95" name="Text Box 43"/>
          <p:cNvSpPr txBox="1">
            <a:spLocks noChangeArrowheads="1"/>
          </p:cNvSpPr>
          <p:nvPr/>
        </p:nvSpPr>
        <p:spPr bwMode="auto">
          <a:xfrm>
            <a:off x="457200" y="517525"/>
            <a:ext cx="1066800" cy="396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 smtClean="0">
                <a:solidFill>
                  <a:srgbClr val="FFFFFF"/>
                </a:solidFill>
              </a:rPr>
              <a:t>2</a:t>
            </a:r>
            <a:r>
              <a:rPr lang="zh-CN" altLang="en-US" sz="2000" b="1" dirty="0" smtClean="0">
                <a:solidFill>
                  <a:srgbClr val="FFFFFF"/>
                </a:solidFill>
              </a:rPr>
              <a:t>、</a:t>
            </a:r>
            <a:endParaRPr lang="zh-CN" altLang="en-US" sz="2000" b="1" dirty="0">
              <a:solidFill>
                <a:srgbClr val="FFFFFF"/>
              </a:solidFill>
            </a:endParaRPr>
          </a:p>
        </p:txBody>
      </p:sp>
      <p:sp>
        <p:nvSpPr>
          <p:cNvPr id="96" name="Text Box 34"/>
          <p:cNvSpPr txBox="1">
            <a:spLocks noChangeArrowheads="1"/>
          </p:cNvSpPr>
          <p:nvPr/>
        </p:nvSpPr>
        <p:spPr bwMode="auto">
          <a:xfrm>
            <a:off x="3467101" y="1771650"/>
            <a:ext cx="182880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 smtClean="0">
                <a:solidFill>
                  <a:srgbClr val="FFFFCC"/>
                </a:solidFill>
                <a:ea typeface="华文行楷" panose="02010800040101010101" pitchFamily="2" charset="-122"/>
              </a:rPr>
              <a:t>Society order</a:t>
            </a:r>
            <a:endParaRPr lang="zh-CN" altLang="en-US" b="1" dirty="0">
              <a:solidFill>
                <a:srgbClr val="FFFFCC"/>
              </a:solidFill>
              <a:ea typeface="华文行楷" panose="02010800040101010101" pitchFamily="2" charset="-122"/>
            </a:endParaRPr>
          </a:p>
        </p:txBody>
      </p:sp>
      <p:sp>
        <p:nvSpPr>
          <p:cNvPr id="98" name="Text Box 35"/>
          <p:cNvSpPr txBox="1">
            <a:spLocks noChangeArrowheads="1"/>
          </p:cNvSpPr>
          <p:nvPr/>
        </p:nvSpPr>
        <p:spPr bwMode="auto">
          <a:xfrm>
            <a:off x="6057900" y="1771650"/>
            <a:ext cx="182880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 smtClean="0">
                <a:solidFill>
                  <a:srgbClr val="FFFFCC"/>
                </a:solidFill>
                <a:ea typeface="华文行楷" panose="02010800040101010101" pitchFamily="2" charset="-122"/>
              </a:rPr>
              <a:t>Visa regulation</a:t>
            </a:r>
            <a:endParaRPr lang="zh-CN" altLang="en-US" b="1" dirty="0">
              <a:solidFill>
                <a:srgbClr val="FFFFCC"/>
              </a:solidFill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53921E-7 L -0.5467 0.0041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60699E-6 L -0.52083 0.002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7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98057E-7 L -0.2875 -0.0041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77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" y="-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7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77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77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77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3" dur="2000"/>
                                        <p:tgtEl>
                                          <p:spTgt spid="277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57" grpId="0"/>
      <p:bldP spid="277558" grpId="0"/>
      <p:bldP spid="277636" grpId="0" animBg="1"/>
      <p:bldP spid="96" grpId="0"/>
      <p:bldP spid="9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81000" y="1752600"/>
            <a:ext cx="3657600" cy="5257800"/>
            <a:chOff x="384" y="1440"/>
            <a:chExt cx="2304" cy="3312"/>
          </a:xfrm>
        </p:grpSpPr>
        <p:pic>
          <p:nvPicPr>
            <p:cNvPr id="43" name="图片 42" descr="图片2.png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401" y="1449"/>
              <a:ext cx="2271" cy="1643"/>
            </a:xfrm>
            <a:prstGeom prst="roundRect">
              <a:avLst>
                <a:gd name="adj" fmla="val 4167"/>
              </a:avLst>
            </a:prstGeom>
            <a:noFill/>
            <a:ln w="76200" cap="sq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0"/>
              </a:lightRig>
            </a:scene3d>
            <a:sp3d>
              <a:bevelT w="0" h="0"/>
              <a:contourClr>
                <a:srgbClr val="C0C0C0"/>
              </a:contourClr>
            </a:sp3d>
          </p:spPr>
        </p:pic>
        <p:pic>
          <p:nvPicPr>
            <p:cNvPr id="27677" name="Picture 7" descr="未命名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" y="1536"/>
              <a:ext cx="2112" cy="1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648200" y="1600200"/>
            <a:ext cx="3657600" cy="3276600"/>
            <a:chOff x="172" y="1253"/>
            <a:chExt cx="2347" cy="1724"/>
          </a:xfrm>
        </p:grpSpPr>
        <p:sp>
          <p:nvSpPr>
            <p:cNvPr id="307205" name="Freeform 5"/>
            <p:cNvSpPr>
              <a:spLocks/>
            </p:cNvSpPr>
            <p:nvPr/>
          </p:nvSpPr>
          <p:spPr bwMode="auto">
            <a:xfrm>
              <a:off x="172" y="1253"/>
              <a:ext cx="2347" cy="1636"/>
            </a:xfrm>
            <a:custGeom>
              <a:avLst/>
              <a:gdLst/>
              <a:ahLst/>
              <a:cxnLst>
                <a:cxn ang="0">
                  <a:pos x="3234" y="888"/>
                </a:cxn>
                <a:cxn ang="0">
                  <a:pos x="2964" y="990"/>
                </a:cxn>
                <a:cxn ang="0">
                  <a:pos x="2844" y="984"/>
                </a:cxn>
                <a:cxn ang="0">
                  <a:pos x="2832" y="924"/>
                </a:cxn>
                <a:cxn ang="0">
                  <a:pos x="2700" y="1038"/>
                </a:cxn>
                <a:cxn ang="0">
                  <a:pos x="2634" y="1116"/>
                </a:cxn>
                <a:cxn ang="0">
                  <a:pos x="2748" y="1182"/>
                </a:cxn>
                <a:cxn ang="0">
                  <a:pos x="2910" y="1176"/>
                </a:cxn>
                <a:cxn ang="0">
                  <a:pos x="2712" y="1326"/>
                </a:cxn>
                <a:cxn ang="0">
                  <a:pos x="2832" y="1530"/>
                </a:cxn>
                <a:cxn ang="0">
                  <a:pos x="2772" y="1620"/>
                </a:cxn>
                <a:cxn ang="0">
                  <a:pos x="2862" y="1674"/>
                </a:cxn>
                <a:cxn ang="0">
                  <a:pos x="2814" y="1752"/>
                </a:cxn>
                <a:cxn ang="0">
                  <a:pos x="2700" y="1932"/>
                </a:cxn>
                <a:cxn ang="0">
                  <a:pos x="2412" y="2100"/>
                </a:cxn>
                <a:cxn ang="0">
                  <a:pos x="2196" y="2208"/>
                </a:cxn>
                <a:cxn ang="0">
                  <a:pos x="2142" y="2160"/>
                </a:cxn>
                <a:cxn ang="0">
                  <a:pos x="1962" y="2106"/>
                </a:cxn>
                <a:cxn ang="0">
                  <a:pos x="1836" y="2094"/>
                </a:cxn>
                <a:cxn ang="0">
                  <a:pos x="1668" y="2136"/>
                </a:cxn>
                <a:cxn ang="0">
                  <a:pos x="1626" y="2136"/>
                </a:cxn>
                <a:cxn ang="0">
                  <a:pos x="1524" y="2088"/>
                </a:cxn>
                <a:cxn ang="0">
                  <a:pos x="1440" y="2010"/>
                </a:cxn>
                <a:cxn ang="0">
                  <a:pos x="1488" y="1854"/>
                </a:cxn>
                <a:cxn ang="0">
                  <a:pos x="1404" y="1752"/>
                </a:cxn>
                <a:cxn ang="0">
                  <a:pos x="1308" y="1692"/>
                </a:cxn>
                <a:cxn ang="0">
                  <a:pos x="1170" y="1728"/>
                </a:cxn>
                <a:cxn ang="0">
                  <a:pos x="936" y="1752"/>
                </a:cxn>
                <a:cxn ang="0">
                  <a:pos x="864" y="1764"/>
                </a:cxn>
                <a:cxn ang="0">
                  <a:pos x="486" y="1632"/>
                </a:cxn>
                <a:cxn ang="0">
                  <a:pos x="306" y="1506"/>
                </a:cxn>
                <a:cxn ang="0">
                  <a:pos x="276" y="1320"/>
                </a:cxn>
                <a:cxn ang="0">
                  <a:pos x="318" y="1224"/>
                </a:cxn>
                <a:cxn ang="0">
                  <a:pos x="120" y="1218"/>
                </a:cxn>
                <a:cxn ang="0">
                  <a:pos x="42" y="1164"/>
                </a:cxn>
                <a:cxn ang="0">
                  <a:pos x="48" y="1080"/>
                </a:cxn>
                <a:cxn ang="0">
                  <a:pos x="60" y="960"/>
                </a:cxn>
                <a:cxn ang="0">
                  <a:pos x="294" y="906"/>
                </a:cxn>
                <a:cxn ang="0">
                  <a:pos x="432" y="744"/>
                </a:cxn>
                <a:cxn ang="0">
                  <a:pos x="540" y="558"/>
                </a:cxn>
                <a:cxn ang="0">
                  <a:pos x="732" y="408"/>
                </a:cxn>
                <a:cxn ang="0">
                  <a:pos x="876" y="372"/>
                </a:cxn>
                <a:cxn ang="0">
                  <a:pos x="1038" y="510"/>
                </a:cxn>
                <a:cxn ang="0">
                  <a:pos x="1326" y="744"/>
                </a:cxn>
                <a:cxn ang="0">
                  <a:pos x="1860" y="882"/>
                </a:cxn>
                <a:cxn ang="0">
                  <a:pos x="2172" y="786"/>
                </a:cxn>
                <a:cxn ang="0">
                  <a:pos x="2376" y="654"/>
                </a:cxn>
                <a:cxn ang="0">
                  <a:pos x="2670" y="528"/>
                </a:cxn>
                <a:cxn ang="0">
                  <a:pos x="2502" y="444"/>
                </a:cxn>
                <a:cxn ang="0">
                  <a:pos x="2628" y="288"/>
                </a:cxn>
                <a:cxn ang="0">
                  <a:pos x="2760" y="66"/>
                </a:cxn>
                <a:cxn ang="0">
                  <a:pos x="3066" y="48"/>
                </a:cxn>
                <a:cxn ang="0">
                  <a:pos x="3324" y="318"/>
                </a:cxn>
                <a:cxn ang="0">
                  <a:pos x="3582" y="408"/>
                </a:cxn>
                <a:cxn ang="0">
                  <a:pos x="3504" y="648"/>
                </a:cxn>
              </a:cxnLst>
              <a:rect l="0" t="0" r="r" b="b"/>
              <a:pathLst>
                <a:path w="3612" h="2232">
                  <a:moveTo>
                    <a:pt x="3408" y="762"/>
                  </a:moveTo>
                  <a:lnTo>
                    <a:pt x="3384" y="768"/>
                  </a:lnTo>
                  <a:lnTo>
                    <a:pt x="3366" y="774"/>
                  </a:lnTo>
                  <a:lnTo>
                    <a:pt x="3300" y="834"/>
                  </a:lnTo>
                  <a:lnTo>
                    <a:pt x="3234" y="888"/>
                  </a:lnTo>
                  <a:lnTo>
                    <a:pt x="3192" y="882"/>
                  </a:lnTo>
                  <a:lnTo>
                    <a:pt x="3150" y="882"/>
                  </a:lnTo>
                  <a:lnTo>
                    <a:pt x="3090" y="924"/>
                  </a:lnTo>
                  <a:lnTo>
                    <a:pt x="3042" y="972"/>
                  </a:lnTo>
                  <a:lnTo>
                    <a:pt x="2964" y="990"/>
                  </a:lnTo>
                  <a:lnTo>
                    <a:pt x="2910" y="1008"/>
                  </a:lnTo>
                  <a:lnTo>
                    <a:pt x="2868" y="1050"/>
                  </a:lnTo>
                  <a:lnTo>
                    <a:pt x="2838" y="1062"/>
                  </a:lnTo>
                  <a:lnTo>
                    <a:pt x="2844" y="1032"/>
                  </a:lnTo>
                  <a:lnTo>
                    <a:pt x="2844" y="984"/>
                  </a:lnTo>
                  <a:lnTo>
                    <a:pt x="2868" y="960"/>
                  </a:lnTo>
                  <a:lnTo>
                    <a:pt x="2892" y="942"/>
                  </a:lnTo>
                  <a:lnTo>
                    <a:pt x="2880" y="930"/>
                  </a:lnTo>
                  <a:lnTo>
                    <a:pt x="2862" y="924"/>
                  </a:lnTo>
                  <a:lnTo>
                    <a:pt x="2832" y="924"/>
                  </a:lnTo>
                  <a:lnTo>
                    <a:pt x="2808" y="948"/>
                  </a:lnTo>
                  <a:lnTo>
                    <a:pt x="2784" y="966"/>
                  </a:lnTo>
                  <a:lnTo>
                    <a:pt x="2754" y="972"/>
                  </a:lnTo>
                  <a:lnTo>
                    <a:pt x="2730" y="1002"/>
                  </a:lnTo>
                  <a:lnTo>
                    <a:pt x="2700" y="1038"/>
                  </a:lnTo>
                  <a:lnTo>
                    <a:pt x="2676" y="1044"/>
                  </a:lnTo>
                  <a:lnTo>
                    <a:pt x="2652" y="1044"/>
                  </a:lnTo>
                  <a:lnTo>
                    <a:pt x="2616" y="1056"/>
                  </a:lnTo>
                  <a:lnTo>
                    <a:pt x="2604" y="1086"/>
                  </a:lnTo>
                  <a:lnTo>
                    <a:pt x="2634" y="1116"/>
                  </a:lnTo>
                  <a:lnTo>
                    <a:pt x="2688" y="1128"/>
                  </a:lnTo>
                  <a:lnTo>
                    <a:pt x="2700" y="1146"/>
                  </a:lnTo>
                  <a:lnTo>
                    <a:pt x="2700" y="1170"/>
                  </a:lnTo>
                  <a:lnTo>
                    <a:pt x="2718" y="1176"/>
                  </a:lnTo>
                  <a:lnTo>
                    <a:pt x="2748" y="1182"/>
                  </a:lnTo>
                  <a:lnTo>
                    <a:pt x="2766" y="1164"/>
                  </a:lnTo>
                  <a:lnTo>
                    <a:pt x="2784" y="1152"/>
                  </a:lnTo>
                  <a:lnTo>
                    <a:pt x="2850" y="1146"/>
                  </a:lnTo>
                  <a:lnTo>
                    <a:pt x="2910" y="1164"/>
                  </a:lnTo>
                  <a:lnTo>
                    <a:pt x="2910" y="1176"/>
                  </a:lnTo>
                  <a:lnTo>
                    <a:pt x="2892" y="1200"/>
                  </a:lnTo>
                  <a:lnTo>
                    <a:pt x="2856" y="1200"/>
                  </a:lnTo>
                  <a:lnTo>
                    <a:pt x="2814" y="1212"/>
                  </a:lnTo>
                  <a:lnTo>
                    <a:pt x="2766" y="1254"/>
                  </a:lnTo>
                  <a:lnTo>
                    <a:pt x="2712" y="1326"/>
                  </a:lnTo>
                  <a:lnTo>
                    <a:pt x="2736" y="1344"/>
                  </a:lnTo>
                  <a:lnTo>
                    <a:pt x="2766" y="1362"/>
                  </a:lnTo>
                  <a:lnTo>
                    <a:pt x="2814" y="1452"/>
                  </a:lnTo>
                  <a:lnTo>
                    <a:pt x="2856" y="1524"/>
                  </a:lnTo>
                  <a:lnTo>
                    <a:pt x="2832" y="1530"/>
                  </a:lnTo>
                  <a:lnTo>
                    <a:pt x="2814" y="1530"/>
                  </a:lnTo>
                  <a:lnTo>
                    <a:pt x="2838" y="1554"/>
                  </a:lnTo>
                  <a:lnTo>
                    <a:pt x="2862" y="1578"/>
                  </a:lnTo>
                  <a:lnTo>
                    <a:pt x="2820" y="1602"/>
                  </a:lnTo>
                  <a:lnTo>
                    <a:pt x="2772" y="1620"/>
                  </a:lnTo>
                  <a:lnTo>
                    <a:pt x="2790" y="1626"/>
                  </a:lnTo>
                  <a:lnTo>
                    <a:pt x="2832" y="1626"/>
                  </a:lnTo>
                  <a:lnTo>
                    <a:pt x="2862" y="1632"/>
                  </a:lnTo>
                  <a:lnTo>
                    <a:pt x="2868" y="1644"/>
                  </a:lnTo>
                  <a:lnTo>
                    <a:pt x="2862" y="1674"/>
                  </a:lnTo>
                  <a:lnTo>
                    <a:pt x="2856" y="1704"/>
                  </a:lnTo>
                  <a:lnTo>
                    <a:pt x="2838" y="1734"/>
                  </a:lnTo>
                  <a:lnTo>
                    <a:pt x="2838" y="1758"/>
                  </a:lnTo>
                  <a:lnTo>
                    <a:pt x="2826" y="1758"/>
                  </a:lnTo>
                  <a:lnTo>
                    <a:pt x="2814" y="1752"/>
                  </a:lnTo>
                  <a:lnTo>
                    <a:pt x="2784" y="1806"/>
                  </a:lnTo>
                  <a:lnTo>
                    <a:pt x="2754" y="1854"/>
                  </a:lnTo>
                  <a:lnTo>
                    <a:pt x="2742" y="1872"/>
                  </a:lnTo>
                  <a:lnTo>
                    <a:pt x="2724" y="1896"/>
                  </a:lnTo>
                  <a:lnTo>
                    <a:pt x="2700" y="1932"/>
                  </a:lnTo>
                  <a:lnTo>
                    <a:pt x="2676" y="1962"/>
                  </a:lnTo>
                  <a:lnTo>
                    <a:pt x="2598" y="2016"/>
                  </a:lnTo>
                  <a:lnTo>
                    <a:pt x="2520" y="2064"/>
                  </a:lnTo>
                  <a:lnTo>
                    <a:pt x="2460" y="2082"/>
                  </a:lnTo>
                  <a:lnTo>
                    <a:pt x="2412" y="2100"/>
                  </a:lnTo>
                  <a:lnTo>
                    <a:pt x="2394" y="2100"/>
                  </a:lnTo>
                  <a:lnTo>
                    <a:pt x="2370" y="2100"/>
                  </a:lnTo>
                  <a:lnTo>
                    <a:pt x="2286" y="2130"/>
                  </a:lnTo>
                  <a:lnTo>
                    <a:pt x="2196" y="2172"/>
                  </a:lnTo>
                  <a:lnTo>
                    <a:pt x="2196" y="2208"/>
                  </a:lnTo>
                  <a:lnTo>
                    <a:pt x="2172" y="2232"/>
                  </a:lnTo>
                  <a:lnTo>
                    <a:pt x="2160" y="2226"/>
                  </a:lnTo>
                  <a:lnTo>
                    <a:pt x="2148" y="2214"/>
                  </a:lnTo>
                  <a:lnTo>
                    <a:pt x="2148" y="2178"/>
                  </a:lnTo>
                  <a:lnTo>
                    <a:pt x="2142" y="2160"/>
                  </a:lnTo>
                  <a:lnTo>
                    <a:pt x="2082" y="2166"/>
                  </a:lnTo>
                  <a:lnTo>
                    <a:pt x="2016" y="2178"/>
                  </a:lnTo>
                  <a:lnTo>
                    <a:pt x="1992" y="2154"/>
                  </a:lnTo>
                  <a:lnTo>
                    <a:pt x="1968" y="2130"/>
                  </a:lnTo>
                  <a:lnTo>
                    <a:pt x="1962" y="2106"/>
                  </a:lnTo>
                  <a:lnTo>
                    <a:pt x="1956" y="2076"/>
                  </a:lnTo>
                  <a:lnTo>
                    <a:pt x="1914" y="2064"/>
                  </a:lnTo>
                  <a:lnTo>
                    <a:pt x="1872" y="2052"/>
                  </a:lnTo>
                  <a:lnTo>
                    <a:pt x="1860" y="2064"/>
                  </a:lnTo>
                  <a:lnTo>
                    <a:pt x="1836" y="2094"/>
                  </a:lnTo>
                  <a:lnTo>
                    <a:pt x="1764" y="2094"/>
                  </a:lnTo>
                  <a:lnTo>
                    <a:pt x="1692" y="2106"/>
                  </a:lnTo>
                  <a:lnTo>
                    <a:pt x="1674" y="2106"/>
                  </a:lnTo>
                  <a:lnTo>
                    <a:pt x="1656" y="2112"/>
                  </a:lnTo>
                  <a:lnTo>
                    <a:pt x="1668" y="2136"/>
                  </a:lnTo>
                  <a:lnTo>
                    <a:pt x="1674" y="2166"/>
                  </a:lnTo>
                  <a:lnTo>
                    <a:pt x="1656" y="2166"/>
                  </a:lnTo>
                  <a:lnTo>
                    <a:pt x="1638" y="2166"/>
                  </a:lnTo>
                  <a:lnTo>
                    <a:pt x="1632" y="2148"/>
                  </a:lnTo>
                  <a:lnTo>
                    <a:pt x="1626" y="2136"/>
                  </a:lnTo>
                  <a:lnTo>
                    <a:pt x="1608" y="2148"/>
                  </a:lnTo>
                  <a:lnTo>
                    <a:pt x="1590" y="2160"/>
                  </a:lnTo>
                  <a:lnTo>
                    <a:pt x="1566" y="2136"/>
                  </a:lnTo>
                  <a:lnTo>
                    <a:pt x="1542" y="2112"/>
                  </a:lnTo>
                  <a:lnTo>
                    <a:pt x="1524" y="2088"/>
                  </a:lnTo>
                  <a:lnTo>
                    <a:pt x="1506" y="2058"/>
                  </a:lnTo>
                  <a:lnTo>
                    <a:pt x="1500" y="2028"/>
                  </a:lnTo>
                  <a:lnTo>
                    <a:pt x="1494" y="1998"/>
                  </a:lnTo>
                  <a:lnTo>
                    <a:pt x="1470" y="2004"/>
                  </a:lnTo>
                  <a:lnTo>
                    <a:pt x="1440" y="2010"/>
                  </a:lnTo>
                  <a:lnTo>
                    <a:pt x="1428" y="1980"/>
                  </a:lnTo>
                  <a:lnTo>
                    <a:pt x="1422" y="1956"/>
                  </a:lnTo>
                  <a:lnTo>
                    <a:pt x="1452" y="1932"/>
                  </a:lnTo>
                  <a:lnTo>
                    <a:pt x="1476" y="1908"/>
                  </a:lnTo>
                  <a:lnTo>
                    <a:pt x="1488" y="1854"/>
                  </a:lnTo>
                  <a:lnTo>
                    <a:pt x="1494" y="1806"/>
                  </a:lnTo>
                  <a:lnTo>
                    <a:pt x="1458" y="1764"/>
                  </a:lnTo>
                  <a:lnTo>
                    <a:pt x="1422" y="1722"/>
                  </a:lnTo>
                  <a:lnTo>
                    <a:pt x="1410" y="1740"/>
                  </a:lnTo>
                  <a:lnTo>
                    <a:pt x="1404" y="1752"/>
                  </a:lnTo>
                  <a:lnTo>
                    <a:pt x="1380" y="1740"/>
                  </a:lnTo>
                  <a:lnTo>
                    <a:pt x="1356" y="1728"/>
                  </a:lnTo>
                  <a:lnTo>
                    <a:pt x="1338" y="1698"/>
                  </a:lnTo>
                  <a:lnTo>
                    <a:pt x="1326" y="1680"/>
                  </a:lnTo>
                  <a:lnTo>
                    <a:pt x="1308" y="1692"/>
                  </a:lnTo>
                  <a:lnTo>
                    <a:pt x="1290" y="1704"/>
                  </a:lnTo>
                  <a:lnTo>
                    <a:pt x="1278" y="1698"/>
                  </a:lnTo>
                  <a:lnTo>
                    <a:pt x="1254" y="1686"/>
                  </a:lnTo>
                  <a:lnTo>
                    <a:pt x="1206" y="1704"/>
                  </a:lnTo>
                  <a:lnTo>
                    <a:pt x="1170" y="1728"/>
                  </a:lnTo>
                  <a:lnTo>
                    <a:pt x="1116" y="1752"/>
                  </a:lnTo>
                  <a:lnTo>
                    <a:pt x="1062" y="1764"/>
                  </a:lnTo>
                  <a:lnTo>
                    <a:pt x="1014" y="1752"/>
                  </a:lnTo>
                  <a:lnTo>
                    <a:pt x="972" y="1740"/>
                  </a:lnTo>
                  <a:lnTo>
                    <a:pt x="936" y="1752"/>
                  </a:lnTo>
                  <a:lnTo>
                    <a:pt x="906" y="1794"/>
                  </a:lnTo>
                  <a:lnTo>
                    <a:pt x="900" y="1776"/>
                  </a:lnTo>
                  <a:lnTo>
                    <a:pt x="900" y="1752"/>
                  </a:lnTo>
                  <a:lnTo>
                    <a:pt x="882" y="1752"/>
                  </a:lnTo>
                  <a:lnTo>
                    <a:pt x="864" y="1764"/>
                  </a:lnTo>
                  <a:lnTo>
                    <a:pt x="798" y="1776"/>
                  </a:lnTo>
                  <a:lnTo>
                    <a:pt x="738" y="1764"/>
                  </a:lnTo>
                  <a:lnTo>
                    <a:pt x="636" y="1698"/>
                  </a:lnTo>
                  <a:lnTo>
                    <a:pt x="534" y="1638"/>
                  </a:lnTo>
                  <a:lnTo>
                    <a:pt x="486" y="1632"/>
                  </a:lnTo>
                  <a:lnTo>
                    <a:pt x="438" y="1620"/>
                  </a:lnTo>
                  <a:lnTo>
                    <a:pt x="384" y="1590"/>
                  </a:lnTo>
                  <a:lnTo>
                    <a:pt x="330" y="1560"/>
                  </a:lnTo>
                  <a:lnTo>
                    <a:pt x="312" y="1530"/>
                  </a:lnTo>
                  <a:lnTo>
                    <a:pt x="306" y="1506"/>
                  </a:lnTo>
                  <a:lnTo>
                    <a:pt x="330" y="1488"/>
                  </a:lnTo>
                  <a:lnTo>
                    <a:pt x="348" y="1470"/>
                  </a:lnTo>
                  <a:lnTo>
                    <a:pt x="330" y="1422"/>
                  </a:lnTo>
                  <a:lnTo>
                    <a:pt x="312" y="1350"/>
                  </a:lnTo>
                  <a:lnTo>
                    <a:pt x="276" y="1320"/>
                  </a:lnTo>
                  <a:lnTo>
                    <a:pt x="246" y="1284"/>
                  </a:lnTo>
                  <a:lnTo>
                    <a:pt x="270" y="1278"/>
                  </a:lnTo>
                  <a:lnTo>
                    <a:pt x="294" y="1272"/>
                  </a:lnTo>
                  <a:lnTo>
                    <a:pt x="312" y="1248"/>
                  </a:lnTo>
                  <a:lnTo>
                    <a:pt x="318" y="1224"/>
                  </a:lnTo>
                  <a:lnTo>
                    <a:pt x="288" y="1206"/>
                  </a:lnTo>
                  <a:lnTo>
                    <a:pt x="240" y="1188"/>
                  </a:lnTo>
                  <a:lnTo>
                    <a:pt x="174" y="1194"/>
                  </a:lnTo>
                  <a:lnTo>
                    <a:pt x="132" y="1236"/>
                  </a:lnTo>
                  <a:lnTo>
                    <a:pt x="120" y="1218"/>
                  </a:lnTo>
                  <a:lnTo>
                    <a:pt x="96" y="1206"/>
                  </a:lnTo>
                  <a:lnTo>
                    <a:pt x="72" y="1200"/>
                  </a:lnTo>
                  <a:lnTo>
                    <a:pt x="48" y="1200"/>
                  </a:lnTo>
                  <a:lnTo>
                    <a:pt x="42" y="1182"/>
                  </a:lnTo>
                  <a:lnTo>
                    <a:pt x="42" y="1164"/>
                  </a:lnTo>
                  <a:lnTo>
                    <a:pt x="60" y="1158"/>
                  </a:lnTo>
                  <a:lnTo>
                    <a:pt x="72" y="1152"/>
                  </a:lnTo>
                  <a:lnTo>
                    <a:pt x="84" y="1122"/>
                  </a:lnTo>
                  <a:lnTo>
                    <a:pt x="84" y="1086"/>
                  </a:lnTo>
                  <a:lnTo>
                    <a:pt x="48" y="1080"/>
                  </a:lnTo>
                  <a:lnTo>
                    <a:pt x="12" y="1062"/>
                  </a:lnTo>
                  <a:lnTo>
                    <a:pt x="0" y="1044"/>
                  </a:lnTo>
                  <a:lnTo>
                    <a:pt x="0" y="1014"/>
                  </a:lnTo>
                  <a:lnTo>
                    <a:pt x="24" y="984"/>
                  </a:lnTo>
                  <a:lnTo>
                    <a:pt x="60" y="960"/>
                  </a:lnTo>
                  <a:lnTo>
                    <a:pt x="96" y="954"/>
                  </a:lnTo>
                  <a:lnTo>
                    <a:pt x="138" y="960"/>
                  </a:lnTo>
                  <a:lnTo>
                    <a:pt x="168" y="948"/>
                  </a:lnTo>
                  <a:lnTo>
                    <a:pt x="198" y="930"/>
                  </a:lnTo>
                  <a:lnTo>
                    <a:pt x="294" y="906"/>
                  </a:lnTo>
                  <a:lnTo>
                    <a:pt x="384" y="870"/>
                  </a:lnTo>
                  <a:lnTo>
                    <a:pt x="396" y="840"/>
                  </a:lnTo>
                  <a:lnTo>
                    <a:pt x="390" y="816"/>
                  </a:lnTo>
                  <a:lnTo>
                    <a:pt x="414" y="792"/>
                  </a:lnTo>
                  <a:lnTo>
                    <a:pt x="432" y="744"/>
                  </a:lnTo>
                  <a:lnTo>
                    <a:pt x="408" y="690"/>
                  </a:lnTo>
                  <a:lnTo>
                    <a:pt x="390" y="648"/>
                  </a:lnTo>
                  <a:lnTo>
                    <a:pt x="456" y="642"/>
                  </a:lnTo>
                  <a:lnTo>
                    <a:pt x="516" y="624"/>
                  </a:lnTo>
                  <a:lnTo>
                    <a:pt x="540" y="558"/>
                  </a:lnTo>
                  <a:lnTo>
                    <a:pt x="558" y="498"/>
                  </a:lnTo>
                  <a:lnTo>
                    <a:pt x="648" y="486"/>
                  </a:lnTo>
                  <a:lnTo>
                    <a:pt x="720" y="486"/>
                  </a:lnTo>
                  <a:lnTo>
                    <a:pt x="726" y="450"/>
                  </a:lnTo>
                  <a:lnTo>
                    <a:pt x="732" y="408"/>
                  </a:lnTo>
                  <a:lnTo>
                    <a:pt x="774" y="378"/>
                  </a:lnTo>
                  <a:lnTo>
                    <a:pt x="822" y="342"/>
                  </a:lnTo>
                  <a:lnTo>
                    <a:pt x="840" y="342"/>
                  </a:lnTo>
                  <a:lnTo>
                    <a:pt x="858" y="342"/>
                  </a:lnTo>
                  <a:lnTo>
                    <a:pt x="876" y="372"/>
                  </a:lnTo>
                  <a:lnTo>
                    <a:pt x="906" y="414"/>
                  </a:lnTo>
                  <a:lnTo>
                    <a:pt x="948" y="426"/>
                  </a:lnTo>
                  <a:lnTo>
                    <a:pt x="978" y="426"/>
                  </a:lnTo>
                  <a:lnTo>
                    <a:pt x="996" y="462"/>
                  </a:lnTo>
                  <a:lnTo>
                    <a:pt x="1038" y="510"/>
                  </a:lnTo>
                  <a:lnTo>
                    <a:pt x="1032" y="582"/>
                  </a:lnTo>
                  <a:lnTo>
                    <a:pt x="1032" y="624"/>
                  </a:lnTo>
                  <a:lnTo>
                    <a:pt x="1122" y="636"/>
                  </a:lnTo>
                  <a:lnTo>
                    <a:pt x="1218" y="654"/>
                  </a:lnTo>
                  <a:lnTo>
                    <a:pt x="1326" y="744"/>
                  </a:lnTo>
                  <a:lnTo>
                    <a:pt x="1386" y="810"/>
                  </a:lnTo>
                  <a:lnTo>
                    <a:pt x="1518" y="804"/>
                  </a:lnTo>
                  <a:lnTo>
                    <a:pt x="1662" y="816"/>
                  </a:lnTo>
                  <a:lnTo>
                    <a:pt x="1776" y="864"/>
                  </a:lnTo>
                  <a:lnTo>
                    <a:pt x="1860" y="882"/>
                  </a:lnTo>
                  <a:lnTo>
                    <a:pt x="1926" y="852"/>
                  </a:lnTo>
                  <a:lnTo>
                    <a:pt x="1986" y="822"/>
                  </a:lnTo>
                  <a:lnTo>
                    <a:pt x="2040" y="828"/>
                  </a:lnTo>
                  <a:lnTo>
                    <a:pt x="2100" y="828"/>
                  </a:lnTo>
                  <a:lnTo>
                    <a:pt x="2172" y="786"/>
                  </a:lnTo>
                  <a:lnTo>
                    <a:pt x="2256" y="738"/>
                  </a:lnTo>
                  <a:lnTo>
                    <a:pt x="2256" y="684"/>
                  </a:lnTo>
                  <a:lnTo>
                    <a:pt x="2274" y="648"/>
                  </a:lnTo>
                  <a:lnTo>
                    <a:pt x="2322" y="654"/>
                  </a:lnTo>
                  <a:lnTo>
                    <a:pt x="2376" y="654"/>
                  </a:lnTo>
                  <a:lnTo>
                    <a:pt x="2394" y="630"/>
                  </a:lnTo>
                  <a:lnTo>
                    <a:pt x="2460" y="624"/>
                  </a:lnTo>
                  <a:lnTo>
                    <a:pt x="2520" y="588"/>
                  </a:lnTo>
                  <a:lnTo>
                    <a:pt x="2580" y="528"/>
                  </a:lnTo>
                  <a:lnTo>
                    <a:pt x="2670" y="528"/>
                  </a:lnTo>
                  <a:lnTo>
                    <a:pt x="2742" y="528"/>
                  </a:lnTo>
                  <a:lnTo>
                    <a:pt x="2700" y="456"/>
                  </a:lnTo>
                  <a:lnTo>
                    <a:pt x="2640" y="402"/>
                  </a:lnTo>
                  <a:lnTo>
                    <a:pt x="2586" y="444"/>
                  </a:lnTo>
                  <a:lnTo>
                    <a:pt x="2502" y="444"/>
                  </a:lnTo>
                  <a:lnTo>
                    <a:pt x="2496" y="402"/>
                  </a:lnTo>
                  <a:lnTo>
                    <a:pt x="2514" y="360"/>
                  </a:lnTo>
                  <a:lnTo>
                    <a:pt x="2526" y="324"/>
                  </a:lnTo>
                  <a:lnTo>
                    <a:pt x="2550" y="288"/>
                  </a:lnTo>
                  <a:lnTo>
                    <a:pt x="2628" y="288"/>
                  </a:lnTo>
                  <a:lnTo>
                    <a:pt x="2712" y="246"/>
                  </a:lnTo>
                  <a:lnTo>
                    <a:pt x="2754" y="180"/>
                  </a:lnTo>
                  <a:lnTo>
                    <a:pt x="2784" y="126"/>
                  </a:lnTo>
                  <a:lnTo>
                    <a:pt x="2772" y="90"/>
                  </a:lnTo>
                  <a:lnTo>
                    <a:pt x="2760" y="66"/>
                  </a:lnTo>
                  <a:lnTo>
                    <a:pt x="2784" y="36"/>
                  </a:lnTo>
                  <a:lnTo>
                    <a:pt x="2814" y="6"/>
                  </a:lnTo>
                  <a:lnTo>
                    <a:pt x="2898" y="0"/>
                  </a:lnTo>
                  <a:lnTo>
                    <a:pt x="2988" y="12"/>
                  </a:lnTo>
                  <a:lnTo>
                    <a:pt x="3066" y="48"/>
                  </a:lnTo>
                  <a:lnTo>
                    <a:pt x="3138" y="96"/>
                  </a:lnTo>
                  <a:lnTo>
                    <a:pt x="3168" y="204"/>
                  </a:lnTo>
                  <a:lnTo>
                    <a:pt x="3198" y="294"/>
                  </a:lnTo>
                  <a:lnTo>
                    <a:pt x="3258" y="300"/>
                  </a:lnTo>
                  <a:lnTo>
                    <a:pt x="3324" y="318"/>
                  </a:lnTo>
                  <a:lnTo>
                    <a:pt x="3384" y="390"/>
                  </a:lnTo>
                  <a:lnTo>
                    <a:pt x="3402" y="438"/>
                  </a:lnTo>
                  <a:lnTo>
                    <a:pt x="3480" y="438"/>
                  </a:lnTo>
                  <a:lnTo>
                    <a:pt x="3546" y="438"/>
                  </a:lnTo>
                  <a:lnTo>
                    <a:pt x="3582" y="408"/>
                  </a:lnTo>
                  <a:lnTo>
                    <a:pt x="3612" y="402"/>
                  </a:lnTo>
                  <a:lnTo>
                    <a:pt x="3606" y="468"/>
                  </a:lnTo>
                  <a:lnTo>
                    <a:pt x="3588" y="528"/>
                  </a:lnTo>
                  <a:lnTo>
                    <a:pt x="3546" y="600"/>
                  </a:lnTo>
                  <a:lnTo>
                    <a:pt x="3504" y="648"/>
                  </a:lnTo>
                  <a:lnTo>
                    <a:pt x="3480" y="642"/>
                  </a:lnTo>
                  <a:lnTo>
                    <a:pt x="3450" y="636"/>
                  </a:lnTo>
                  <a:lnTo>
                    <a:pt x="3414" y="690"/>
                  </a:lnTo>
                  <a:lnTo>
                    <a:pt x="3408" y="762"/>
                  </a:lnTo>
                  <a:close/>
                </a:path>
              </a:pathLst>
            </a:custGeom>
            <a:gradFill rotWithShape="1">
              <a:gsLst>
                <a:gs pos="0">
                  <a:srgbClr val="B2B2B2">
                    <a:alpha val="78999"/>
                  </a:srgbClr>
                </a:gs>
                <a:gs pos="50000">
                  <a:srgbClr val="FFCC00">
                    <a:alpha val="70000"/>
                  </a:srgbClr>
                </a:gs>
                <a:gs pos="100000">
                  <a:srgbClr val="B2B2B2">
                    <a:alpha val="78999"/>
                  </a:srgb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7674" name="Freeform 6"/>
            <p:cNvSpPr>
              <a:spLocks/>
            </p:cNvSpPr>
            <p:nvPr/>
          </p:nvSpPr>
          <p:spPr bwMode="auto">
            <a:xfrm>
              <a:off x="1517" y="2902"/>
              <a:ext cx="82" cy="75"/>
            </a:xfrm>
            <a:custGeom>
              <a:avLst/>
              <a:gdLst>
                <a:gd name="T0" fmla="*/ 46 w 126"/>
                <a:gd name="T1" fmla="*/ 39 h 102"/>
                <a:gd name="T2" fmla="*/ 36 w 126"/>
                <a:gd name="T3" fmla="*/ 52 h 102"/>
                <a:gd name="T4" fmla="*/ 15 w 126"/>
                <a:gd name="T5" fmla="*/ 55 h 102"/>
                <a:gd name="T6" fmla="*/ 0 w 126"/>
                <a:gd name="T7" fmla="*/ 39 h 102"/>
                <a:gd name="T8" fmla="*/ 10 w 126"/>
                <a:gd name="T9" fmla="*/ 19 h 102"/>
                <a:gd name="T10" fmla="*/ 33 w 126"/>
                <a:gd name="T11" fmla="*/ 3 h 102"/>
                <a:gd name="T12" fmla="*/ 53 w 126"/>
                <a:gd name="T13" fmla="*/ 0 h 102"/>
                <a:gd name="T14" fmla="*/ 53 w 126"/>
                <a:gd name="T15" fmla="*/ 16 h 102"/>
                <a:gd name="T16" fmla="*/ 46 w 126"/>
                <a:gd name="T17" fmla="*/ 39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102"/>
                <a:gd name="T29" fmla="*/ 126 w 126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102">
                  <a:moveTo>
                    <a:pt x="108" y="72"/>
                  </a:moveTo>
                  <a:lnTo>
                    <a:pt x="84" y="96"/>
                  </a:lnTo>
                  <a:lnTo>
                    <a:pt x="36" y="102"/>
                  </a:lnTo>
                  <a:lnTo>
                    <a:pt x="0" y="72"/>
                  </a:lnTo>
                  <a:lnTo>
                    <a:pt x="24" y="36"/>
                  </a:lnTo>
                  <a:lnTo>
                    <a:pt x="78" y="6"/>
                  </a:lnTo>
                  <a:lnTo>
                    <a:pt x="126" y="0"/>
                  </a:lnTo>
                  <a:lnTo>
                    <a:pt x="126" y="30"/>
                  </a:lnTo>
                  <a:lnTo>
                    <a:pt x="108" y="72"/>
                  </a:lnTo>
                  <a:close/>
                </a:path>
              </a:pathLst>
            </a:custGeom>
            <a:solidFill>
              <a:srgbClr val="FFCC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7675" name="Freeform 7"/>
            <p:cNvSpPr>
              <a:spLocks/>
            </p:cNvSpPr>
            <p:nvPr/>
          </p:nvSpPr>
          <p:spPr bwMode="auto">
            <a:xfrm>
              <a:off x="1960" y="2674"/>
              <a:ext cx="70" cy="150"/>
            </a:xfrm>
            <a:custGeom>
              <a:avLst/>
              <a:gdLst>
                <a:gd name="T0" fmla="*/ 25 w 108"/>
                <a:gd name="T1" fmla="*/ 87 h 204"/>
                <a:gd name="T2" fmla="*/ 23 w 108"/>
                <a:gd name="T3" fmla="*/ 101 h 204"/>
                <a:gd name="T4" fmla="*/ 18 w 108"/>
                <a:gd name="T5" fmla="*/ 110 h 204"/>
                <a:gd name="T6" fmla="*/ 15 w 108"/>
                <a:gd name="T7" fmla="*/ 104 h 204"/>
                <a:gd name="T8" fmla="*/ 10 w 108"/>
                <a:gd name="T9" fmla="*/ 94 h 204"/>
                <a:gd name="T10" fmla="*/ 5 w 108"/>
                <a:gd name="T11" fmla="*/ 81 h 204"/>
                <a:gd name="T12" fmla="*/ 0 w 108"/>
                <a:gd name="T13" fmla="*/ 71 h 204"/>
                <a:gd name="T14" fmla="*/ 3 w 108"/>
                <a:gd name="T15" fmla="*/ 52 h 204"/>
                <a:gd name="T16" fmla="*/ 8 w 108"/>
                <a:gd name="T17" fmla="*/ 39 h 204"/>
                <a:gd name="T18" fmla="*/ 18 w 108"/>
                <a:gd name="T19" fmla="*/ 16 h 204"/>
                <a:gd name="T20" fmla="*/ 30 w 108"/>
                <a:gd name="T21" fmla="*/ 0 h 204"/>
                <a:gd name="T22" fmla="*/ 40 w 108"/>
                <a:gd name="T23" fmla="*/ 0 h 204"/>
                <a:gd name="T24" fmla="*/ 45 w 108"/>
                <a:gd name="T25" fmla="*/ 10 h 204"/>
                <a:gd name="T26" fmla="*/ 40 w 108"/>
                <a:gd name="T27" fmla="*/ 32 h 204"/>
                <a:gd name="T28" fmla="*/ 38 w 108"/>
                <a:gd name="T29" fmla="*/ 55 h 204"/>
                <a:gd name="T30" fmla="*/ 33 w 108"/>
                <a:gd name="T31" fmla="*/ 68 h 204"/>
                <a:gd name="T32" fmla="*/ 25 w 108"/>
                <a:gd name="T33" fmla="*/ 87 h 2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8"/>
                <a:gd name="T52" fmla="*/ 0 h 204"/>
                <a:gd name="T53" fmla="*/ 108 w 108"/>
                <a:gd name="T54" fmla="*/ 204 h 20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8" h="204">
                  <a:moveTo>
                    <a:pt x="60" y="162"/>
                  </a:moveTo>
                  <a:lnTo>
                    <a:pt x="54" y="186"/>
                  </a:lnTo>
                  <a:lnTo>
                    <a:pt x="42" y="204"/>
                  </a:lnTo>
                  <a:lnTo>
                    <a:pt x="36" y="192"/>
                  </a:lnTo>
                  <a:lnTo>
                    <a:pt x="24" y="174"/>
                  </a:lnTo>
                  <a:lnTo>
                    <a:pt x="12" y="150"/>
                  </a:lnTo>
                  <a:lnTo>
                    <a:pt x="0" y="132"/>
                  </a:lnTo>
                  <a:lnTo>
                    <a:pt x="6" y="96"/>
                  </a:lnTo>
                  <a:lnTo>
                    <a:pt x="18" y="72"/>
                  </a:lnTo>
                  <a:lnTo>
                    <a:pt x="42" y="30"/>
                  </a:lnTo>
                  <a:lnTo>
                    <a:pt x="72" y="0"/>
                  </a:lnTo>
                  <a:lnTo>
                    <a:pt x="96" y="0"/>
                  </a:lnTo>
                  <a:lnTo>
                    <a:pt x="108" y="18"/>
                  </a:lnTo>
                  <a:lnTo>
                    <a:pt x="96" y="60"/>
                  </a:lnTo>
                  <a:lnTo>
                    <a:pt x="90" y="102"/>
                  </a:lnTo>
                  <a:lnTo>
                    <a:pt x="78" y="126"/>
                  </a:lnTo>
                  <a:lnTo>
                    <a:pt x="60" y="162"/>
                  </a:lnTo>
                  <a:close/>
                </a:path>
              </a:pathLst>
            </a:custGeom>
            <a:solidFill>
              <a:srgbClr val="FFCC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</p:grpSp>
      <p:sp>
        <p:nvSpPr>
          <p:cNvPr id="27652" name="Text Box 8"/>
          <p:cNvSpPr txBox="1">
            <a:spLocks noChangeArrowheads="1"/>
          </p:cNvSpPr>
          <p:nvPr/>
        </p:nvSpPr>
        <p:spPr bwMode="auto">
          <a:xfrm>
            <a:off x="533400" y="685800"/>
            <a:ext cx="6629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8F038F"/>
                </a:solidFill>
                <a:ea typeface="华文新魏" pitchFamily="2" charset="-122"/>
              </a:rPr>
              <a:t>Something about internship</a:t>
            </a:r>
            <a:r>
              <a:rPr lang="zh-CN" altLang="en-US" sz="3600" b="1">
                <a:solidFill>
                  <a:srgbClr val="8F038F"/>
                </a:solidFill>
                <a:ea typeface="华文新魏" pitchFamily="2" charset="-122"/>
              </a:rPr>
              <a:t>：</a:t>
            </a:r>
          </a:p>
        </p:txBody>
      </p:sp>
      <p:sp>
        <p:nvSpPr>
          <p:cNvPr id="307209" name="Line 9"/>
          <p:cNvSpPr>
            <a:spLocks noChangeShapeType="1"/>
          </p:cNvSpPr>
          <p:nvPr/>
        </p:nvSpPr>
        <p:spPr bwMode="auto">
          <a:xfrm flipH="1" flipV="1">
            <a:off x="3200400" y="3733800"/>
            <a:ext cx="2286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307210" name="Text Box 10"/>
          <p:cNvSpPr txBox="1">
            <a:spLocks noChangeArrowheads="1"/>
          </p:cNvSpPr>
          <p:nvPr/>
        </p:nvSpPr>
        <p:spPr bwMode="auto">
          <a:xfrm>
            <a:off x="1828800" y="4800600"/>
            <a:ext cx="3200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>
                <a:solidFill>
                  <a:srgbClr val="CC3300"/>
                </a:solidFill>
                <a:ea typeface="华文行楷" pitchFamily="2" charset="-122"/>
              </a:rPr>
              <a:t>Should arranged by the </a:t>
            </a:r>
            <a:r>
              <a:rPr lang="en-US" altLang="zh-CN" dirty="0" err="1">
                <a:solidFill>
                  <a:srgbClr val="CC3300"/>
                </a:solidFill>
                <a:ea typeface="华文行楷" pitchFamily="2" charset="-122"/>
              </a:rPr>
              <a:t>Uniersity</a:t>
            </a:r>
            <a:r>
              <a:rPr lang="en-US" altLang="zh-CN" dirty="0">
                <a:solidFill>
                  <a:srgbClr val="CC3300"/>
                </a:solidFill>
                <a:ea typeface="华文行楷" pitchFamily="2" charset="-122"/>
              </a:rPr>
              <a:t> and have remarks on the R.P.</a:t>
            </a:r>
          </a:p>
        </p:txBody>
      </p:sp>
      <p:sp>
        <p:nvSpPr>
          <p:cNvPr id="307211" name="Line 11"/>
          <p:cNvSpPr>
            <a:spLocks noChangeShapeType="1"/>
          </p:cNvSpPr>
          <p:nvPr/>
        </p:nvSpPr>
        <p:spPr bwMode="auto">
          <a:xfrm flipH="1">
            <a:off x="6400800" y="3829050"/>
            <a:ext cx="1079500" cy="43815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307212" name="Line 12"/>
          <p:cNvSpPr>
            <a:spLocks noChangeShapeType="1"/>
          </p:cNvSpPr>
          <p:nvPr/>
        </p:nvSpPr>
        <p:spPr bwMode="auto">
          <a:xfrm flipH="1">
            <a:off x="7239000" y="3829050"/>
            <a:ext cx="241300" cy="43815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307213" name="Line 13"/>
          <p:cNvSpPr>
            <a:spLocks noChangeShapeType="1"/>
          </p:cNvSpPr>
          <p:nvPr/>
        </p:nvSpPr>
        <p:spPr bwMode="auto">
          <a:xfrm flipH="1" flipV="1">
            <a:off x="6629400" y="2971800"/>
            <a:ext cx="850900" cy="78105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 rot="10052596">
            <a:off x="5940425" y="3575050"/>
            <a:ext cx="1431925" cy="395288"/>
            <a:chOff x="2160" y="1680"/>
            <a:chExt cx="1200" cy="864"/>
          </a:xfrm>
        </p:grpSpPr>
        <p:sp>
          <p:nvSpPr>
            <p:cNvPr id="27669" name="Freeform 15"/>
            <p:cNvSpPr>
              <a:spLocks/>
            </p:cNvSpPr>
            <p:nvPr/>
          </p:nvSpPr>
          <p:spPr bwMode="auto">
            <a:xfrm>
              <a:off x="2160" y="1680"/>
              <a:ext cx="1152" cy="768"/>
            </a:xfrm>
            <a:custGeom>
              <a:avLst/>
              <a:gdLst>
                <a:gd name="T0" fmla="*/ 0 w 1152"/>
                <a:gd name="T1" fmla="*/ 0 h 768"/>
                <a:gd name="T2" fmla="*/ 768 w 1152"/>
                <a:gd name="T3" fmla="*/ 192 h 768"/>
                <a:gd name="T4" fmla="*/ 1152 w 1152"/>
                <a:gd name="T5" fmla="*/ 768 h 768"/>
                <a:gd name="T6" fmla="*/ 0 60000 65536"/>
                <a:gd name="T7" fmla="*/ 0 60000 65536"/>
                <a:gd name="T8" fmla="*/ 0 60000 65536"/>
                <a:gd name="T9" fmla="*/ 0 w 1152"/>
                <a:gd name="T10" fmla="*/ 0 h 768"/>
                <a:gd name="T11" fmla="*/ 1152 w 1152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2" h="768">
                  <a:moveTo>
                    <a:pt x="0" y="0"/>
                  </a:moveTo>
                  <a:cubicBezTo>
                    <a:pt x="288" y="32"/>
                    <a:pt x="576" y="64"/>
                    <a:pt x="768" y="192"/>
                  </a:cubicBezTo>
                  <a:cubicBezTo>
                    <a:pt x="960" y="320"/>
                    <a:pt x="1056" y="544"/>
                    <a:pt x="1152" y="768"/>
                  </a:cubicBezTo>
                </a:path>
              </a:pathLst>
            </a:custGeom>
            <a:noFill/>
            <a:ln w="28575" cap="flat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7670" name="Line 16"/>
            <p:cNvSpPr>
              <a:spLocks noChangeShapeType="1"/>
            </p:cNvSpPr>
            <p:nvPr/>
          </p:nvSpPr>
          <p:spPr bwMode="auto">
            <a:xfrm>
              <a:off x="3312" y="2448"/>
              <a:ext cx="48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 rot="4322250" flipH="1">
            <a:off x="6884988" y="3114675"/>
            <a:ext cx="1036638" cy="280987"/>
            <a:chOff x="2208" y="968"/>
            <a:chExt cx="912" cy="568"/>
          </a:xfrm>
        </p:grpSpPr>
        <p:sp>
          <p:nvSpPr>
            <p:cNvPr id="27667" name="Freeform 18"/>
            <p:cNvSpPr>
              <a:spLocks/>
            </p:cNvSpPr>
            <p:nvPr/>
          </p:nvSpPr>
          <p:spPr bwMode="auto">
            <a:xfrm>
              <a:off x="2208" y="968"/>
              <a:ext cx="864" cy="568"/>
            </a:xfrm>
            <a:custGeom>
              <a:avLst/>
              <a:gdLst>
                <a:gd name="T0" fmla="*/ 0 w 864"/>
                <a:gd name="T1" fmla="*/ 568 h 568"/>
                <a:gd name="T2" fmla="*/ 288 w 864"/>
                <a:gd name="T3" fmla="*/ 88 h 568"/>
                <a:gd name="T4" fmla="*/ 864 w 864"/>
                <a:gd name="T5" fmla="*/ 40 h 568"/>
                <a:gd name="T6" fmla="*/ 0 60000 65536"/>
                <a:gd name="T7" fmla="*/ 0 60000 65536"/>
                <a:gd name="T8" fmla="*/ 0 60000 65536"/>
                <a:gd name="T9" fmla="*/ 0 w 864"/>
                <a:gd name="T10" fmla="*/ 0 h 568"/>
                <a:gd name="T11" fmla="*/ 864 w 864"/>
                <a:gd name="T12" fmla="*/ 568 h 5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4" h="568">
                  <a:moveTo>
                    <a:pt x="0" y="568"/>
                  </a:moveTo>
                  <a:cubicBezTo>
                    <a:pt x="72" y="372"/>
                    <a:pt x="144" y="176"/>
                    <a:pt x="288" y="88"/>
                  </a:cubicBezTo>
                  <a:cubicBezTo>
                    <a:pt x="432" y="0"/>
                    <a:pt x="648" y="20"/>
                    <a:pt x="864" y="40"/>
                  </a:cubicBezTo>
                </a:path>
              </a:pathLst>
            </a:custGeom>
            <a:noFill/>
            <a:ln w="28575" cap="flat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7668" name="Line 19"/>
            <p:cNvSpPr>
              <a:spLocks noChangeShapeType="1"/>
            </p:cNvSpPr>
            <p:nvPr/>
          </p:nvSpPr>
          <p:spPr bwMode="auto">
            <a:xfrm>
              <a:off x="3072" y="1008"/>
              <a:ext cx="4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 rot="1271708" flipV="1">
            <a:off x="5562600" y="3387725"/>
            <a:ext cx="1993900" cy="187325"/>
            <a:chOff x="864" y="1632"/>
            <a:chExt cx="1200" cy="168"/>
          </a:xfrm>
        </p:grpSpPr>
        <p:sp>
          <p:nvSpPr>
            <p:cNvPr id="27665" name="Freeform 21"/>
            <p:cNvSpPr>
              <a:spLocks/>
            </p:cNvSpPr>
            <p:nvPr/>
          </p:nvSpPr>
          <p:spPr bwMode="auto">
            <a:xfrm>
              <a:off x="912" y="1632"/>
              <a:ext cx="1152" cy="168"/>
            </a:xfrm>
            <a:custGeom>
              <a:avLst/>
              <a:gdLst>
                <a:gd name="T0" fmla="*/ 1152 w 1152"/>
                <a:gd name="T1" fmla="*/ 0 h 168"/>
                <a:gd name="T2" fmla="*/ 960 w 1152"/>
                <a:gd name="T3" fmla="*/ 144 h 168"/>
                <a:gd name="T4" fmla="*/ 0 w 1152"/>
                <a:gd name="T5" fmla="*/ 144 h 168"/>
                <a:gd name="T6" fmla="*/ 0 60000 65536"/>
                <a:gd name="T7" fmla="*/ 0 60000 65536"/>
                <a:gd name="T8" fmla="*/ 0 60000 65536"/>
                <a:gd name="T9" fmla="*/ 0 w 1152"/>
                <a:gd name="T10" fmla="*/ 0 h 168"/>
                <a:gd name="T11" fmla="*/ 1152 w 1152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2" h="168">
                  <a:moveTo>
                    <a:pt x="1152" y="0"/>
                  </a:moveTo>
                  <a:cubicBezTo>
                    <a:pt x="1152" y="60"/>
                    <a:pt x="1152" y="120"/>
                    <a:pt x="960" y="144"/>
                  </a:cubicBezTo>
                  <a:cubicBezTo>
                    <a:pt x="768" y="168"/>
                    <a:pt x="384" y="156"/>
                    <a:pt x="0" y="144"/>
                  </a:cubicBezTo>
                </a:path>
              </a:pathLst>
            </a:custGeom>
            <a:noFill/>
            <a:ln w="28575" cap="flat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7666" name="Line 22"/>
            <p:cNvSpPr>
              <a:spLocks noChangeShapeType="1"/>
            </p:cNvSpPr>
            <p:nvPr/>
          </p:nvSpPr>
          <p:spPr bwMode="auto">
            <a:xfrm flipH="1">
              <a:off x="864" y="1776"/>
              <a:ext cx="4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</p:grpSp>
      <p:sp>
        <p:nvSpPr>
          <p:cNvPr id="307223" name="Text Box 23"/>
          <p:cNvSpPr txBox="1">
            <a:spLocks noChangeArrowheads="1"/>
          </p:cNvSpPr>
          <p:nvPr/>
        </p:nvSpPr>
        <p:spPr bwMode="auto">
          <a:xfrm>
            <a:off x="5715000" y="5043488"/>
            <a:ext cx="2743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CC3300"/>
                </a:solidFill>
                <a:ea typeface="华文行楷" pitchFamily="2" charset="-122"/>
              </a:rPr>
              <a:t>Can go to other city</a:t>
            </a:r>
          </a:p>
        </p:txBody>
      </p: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7391400" y="3549650"/>
            <a:ext cx="1600200" cy="641350"/>
            <a:chOff x="3888" y="2496"/>
            <a:chExt cx="1008" cy="404"/>
          </a:xfrm>
        </p:grpSpPr>
        <p:sp>
          <p:nvSpPr>
            <p:cNvPr id="307228" name="AutoShape 28"/>
            <p:cNvSpPr>
              <a:spLocks noChangeArrowheads="1"/>
            </p:cNvSpPr>
            <p:nvPr/>
          </p:nvSpPr>
          <p:spPr bwMode="auto">
            <a:xfrm>
              <a:off x="3888" y="2544"/>
              <a:ext cx="144" cy="144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7664" name="Text Box 29"/>
            <p:cNvSpPr txBox="1">
              <a:spLocks noChangeArrowheads="1"/>
            </p:cNvSpPr>
            <p:nvPr/>
          </p:nvSpPr>
          <p:spPr bwMode="auto">
            <a:xfrm>
              <a:off x="4032" y="2496"/>
              <a:ext cx="864" cy="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F0000"/>
                  </a:solidFill>
                  <a:latin typeface="Lucida Console" pitchFamily="49" charset="0"/>
                </a:rPr>
                <a:t>Shang Hai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0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0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0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9" grpId="0" animBg="1"/>
      <p:bldP spid="307210" grpId="0"/>
      <p:bldP spid="307211" grpId="0" animBg="1"/>
      <p:bldP spid="307212" grpId="0" animBg="1"/>
      <p:bldP spid="307213" grpId="0" animBg="1"/>
      <p:bldP spid="3072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4"/>
          <p:cNvGrpSpPr>
            <a:grpSpLocks/>
          </p:cNvGrpSpPr>
          <p:nvPr/>
        </p:nvGrpSpPr>
        <p:grpSpPr bwMode="auto">
          <a:xfrm>
            <a:off x="467544" y="764704"/>
            <a:ext cx="3672408" cy="2448272"/>
            <a:chOff x="-1548679" y="2204864"/>
            <a:chExt cx="4283968" cy="2823096"/>
          </a:xfrm>
        </p:grpSpPr>
        <p:pic>
          <p:nvPicPr>
            <p:cNvPr id="5" name="图片 42" descr="图片2.png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 bwMode="auto">
            <a:xfrm rot="5400000">
              <a:off x="-818243" y="1474428"/>
              <a:ext cx="2823096" cy="4283968"/>
            </a:xfrm>
            <a:prstGeom prst="roundRect">
              <a:avLst>
                <a:gd name="adj" fmla="val 4167"/>
              </a:avLst>
            </a:prstGeom>
            <a:noFill/>
            <a:ln w="76200" cap="sq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0"/>
              </a:lightRig>
            </a:scene3d>
            <a:sp3d>
              <a:bevelT w="0" h="0"/>
              <a:contourClr>
                <a:srgbClr val="C0C0C0"/>
              </a:contourClr>
            </a:sp3d>
          </p:spPr>
        </p:pic>
        <p:pic>
          <p:nvPicPr>
            <p:cNvPr id="6" name="Picture 39" descr="F:\王韬的华硕\timg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350762" y="2348880"/>
              <a:ext cx="3899233" cy="2520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4499992" y="1412776"/>
            <a:ext cx="41044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dirty="0" err="1">
                <a:solidFill>
                  <a:srgbClr val="080808"/>
                </a:solidFill>
              </a:rPr>
              <a:t>Internationer</a:t>
            </a:r>
            <a:r>
              <a:rPr lang="en-US" altLang="zh-CN" sz="2000" dirty="0">
                <a:solidFill>
                  <a:srgbClr val="080808"/>
                </a:solidFill>
              </a:rPr>
              <a:t> student should have </a:t>
            </a:r>
            <a:r>
              <a:rPr lang="en-US" altLang="zh-CN" sz="2000" dirty="0">
                <a:solidFill>
                  <a:srgbClr val="FF0000"/>
                </a:solidFill>
              </a:rPr>
              <a:t>two</a:t>
            </a:r>
            <a:r>
              <a:rPr lang="en-US" altLang="zh-CN" sz="2000" dirty="0">
                <a:solidFill>
                  <a:srgbClr val="080808"/>
                </a:solidFill>
              </a:rPr>
              <a:t> years </a:t>
            </a:r>
            <a:r>
              <a:rPr lang="en-US" altLang="zh-CN" sz="2000" dirty="0" smtClean="0">
                <a:solidFill>
                  <a:srgbClr val="080808"/>
                </a:solidFill>
              </a:rPr>
              <a:t>working experiences</a:t>
            </a:r>
            <a:endParaRPr lang="en-US" altLang="zh-CN" sz="2000" dirty="0">
              <a:solidFill>
                <a:srgbClr val="080808"/>
              </a:solidFill>
            </a:endParaRPr>
          </a:p>
        </p:txBody>
      </p:sp>
      <p:grpSp>
        <p:nvGrpSpPr>
          <p:cNvPr id="3" name="组合 14"/>
          <p:cNvGrpSpPr/>
          <p:nvPr/>
        </p:nvGrpSpPr>
        <p:grpSpPr>
          <a:xfrm>
            <a:off x="421685" y="3225909"/>
            <a:ext cx="8110755" cy="2321047"/>
            <a:chOff x="421685" y="3225909"/>
            <a:chExt cx="8110755" cy="2321047"/>
          </a:xfrm>
        </p:grpSpPr>
        <p:grpSp>
          <p:nvGrpSpPr>
            <p:cNvPr id="4" name="组合 11"/>
            <p:cNvGrpSpPr/>
            <p:nvPr/>
          </p:nvGrpSpPr>
          <p:grpSpPr>
            <a:xfrm>
              <a:off x="421685" y="3225909"/>
              <a:ext cx="3621202" cy="2321047"/>
              <a:chOff x="421685" y="2865869"/>
              <a:chExt cx="3621202" cy="2321047"/>
            </a:xfrm>
          </p:grpSpPr>
          <p:pic>
            <p:nvPicPr>
              <p:cNvPr id="8" name="图片 7" descr="图片2.png"/>
              <p:cNvPicPr>
                <a:picLocks noChangeAspect="1"/>
              </p:cNvPicPr>
              <p:nvPr/>
            </p:nvPicPr>
            <p:blipFill>
              <a:blip r:embed="rId2" cstate="email"/>
              <a:stretch>
                <a:fillRect/>
              </a:stretch>
            </p:blipFill>
            <p:spPr bwMode="auto">
              <a:xfrm>
                <a:off x="421685" y="2865869"/>
                <a:ext cx="3621202" cy="2321047"/>
              </a:xfrm>
              <a:prstGeom prst="roundRect">
                <a:avLst>
                  <a:gd name="adj" fmla="val 4167"/>
                </a:avLst>
              </a:prstGeom>
              <a:noFill/>
              <a:ln w="76200" cap="sq">
                <a:noFill/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>
                <a:bevelT w="0" h="0"/>
                <a:contourClr>
                  <a:srgbClr val="C0C0C0"/>
                </a:contourClr>
              </a:sp3d>
            </p:spPr>
          </p:pic>
          <p:pic>
            <p:nvPicPr>
              <p:cNvPr id="1026" name="Picture 2" descr="https://gimg2.baidu.com/image_search/src=http%3A%2F%2Fupload-images.jianshu.io%2Fupload_images%2F19313551-e28564cf722106d1.jpeg&amp;refer=http%3A%2F%2Fupload-images.jianshu.io&amp;app=2002&amp;size=f9999,10000&amp;q=a80&amp;n=0&amp;g=0n&amp;fmt=jpeg?sec=1635337928&amp;t=fe3a987730cfbc1e6a4f6ccbf4f69a2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3298"/>
              <a:stretch>
                <a:fillRect/>
              </a:stretch>
            </p:blipFill>
            <p:spPr bwMode="auto">
              <a:xfrm>
                <a:off x="521968" y="2942528"/>
                <a:ext cx="3427795" cy="2111316"/>
              </a:xfrm>
              <a:prstGeom prst="rect">
                <a:avLst/>
              </a:prstGeom>
              <a:noFill/>
            </p:spPr>
          </p:pic>
        </p:grp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4427984" y="4005064"/>
              <a:ext cx="410445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dirty="0" err="1">
                  <a:solidFill>
                    <a:srgbClr val="080808"/>
                  </a:solidFill>
                </a:rPr>
                <a:t>Internationer</a:t>
              </a:r>
              <a:r>
                <a:rPr lang="en-US" altLang="zh-CN" sz="2000" dirty="0">
                  <a:solidFill>
                    <a:srgbClr val="080808"/>
                  </a:solidFill>
                </a:rPr>
                <a:t> student should have </a:t>
              </a:r>
              <a:r>
                <a:rPr lang="en-US" altLang="zh-CN" sz="2000" dirty="0" smtClean="0">
                  <a:solidFill>
                    <a:srgbClr val="FF0000"/>
                  </a:solidFill>
                </a:rPr>
                <a:t>work permit</a:t>
              </a:r>
              <a:endParaRPr lang="en-US" altLang="zh-CN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" name="图片 34"/>
          <p:cNvPicPr>
            <a:picLocks noChangeAspect="1"/>
          </p:cNvPicPr>
          <p:nvPr/>
        </p:nvPicPr>
        <p:blipFill>
          <a:blip r:embed="rId5" cstate="print"/>
          <a:srcRect l="4071" t="3455" r="11729" b="1357"/>
          <a:stretch>
            <a:fillRect/>
          </a:stretch>
        </p:blipFill>
        <p:spPr bwMode="auto">
          <a:xfrm>
            <a:off x="395536" y="3717032"/>
            <a:ext cx="2808287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2401318" y="4365104"/>
            <a:ext cx="2243138" cy="368300"/>
            <a:chOff x="1728" y="1920"/>
            <a:chExt cx="1413" cy="232"/>
          </a:xfrm>
        </p:grpSpPr>
        <p:pic>
          <p:nvPicPr>
            <p:cNvPr id="18" name="图片 35"/>
            <p:cNvPicPr preferRelativeResize="0"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28" y="2016"/>
              <a:ext cx="10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2107" y="1920"/>
              <a:ext cx="103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600" b="1" dirty="0">
                  <a:solidFill>
                    <a:srgbClr val="080808"/>
                  </a:solidFill>
                </a:rPr>
                <a:t>free-trade zone</a:t>
              </a:r>
            </a:p>
          </p:txBody>
        </p:sp>
      </p:grp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2150369" y="4632176"/>
            <a:ext cx="2205038" cy="381000"/>
            <a:chOff x="1536" y="2112"/>
            <a:chExt cx="1389" cy="240"/>
          </a:xfrm>
        </p:grpSpPr>
        <p:pic>
          <p:nvPicPr>
            <p:cNvPr id="21" name="图片 35"/>
            <p:cNvPicPr preferRelativeResize="0"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36" y="2112"/>
              <a:ext cx="10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2083" y="2140"/>
              <a:ext cx="84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600" b="1" dirty="0">
                  <a:solidFill>
                    <a:srgbClr val="080808"/>
                  </a:solidFill>
                </a:rPr>
                <a:t>hi-tech park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11560" y="3121804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70C0"/>
                </a:solidFill>
              </a:rPr>
              <a:t>Innovate or start up business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4572000" y="3933056"/>
            <a:ext cx="3096344" cy="1944216"/>
            <a:chOff x="4572000" y="3933056"/>
            <a:chExt cx="3096344" cy="1944216"/>
          </a:xfrm>
        </p:grpSpPr>
        <p:pic>
          <p:nvPicPr>
            <p:cNvPr id="25" name="Picture 2" descr="https://gimg2.baidu.com/image_search/src=http%3A%2F%2Fp8.itc.cn%2Fimages01%2F20201124%2Fcd52e55c8b474521a566ba7be9326259.jpeg&amp;refer=http%3A%2F%2Fp8.itc.cn&amp;app=2002&amp;size=f9999,10000&amp;q=a80&amp;n=0&amp;g=0n&amp;fmt=jpeg?sec=1635338487&amp;t=82a56a16ec9eee696f7d4e75f7bdb352"/>
            <p:cNvPicPr>
              <a:picLocks noChangeAspect="1" noChangeArrowheads="1"/>
            </p:cNvPicPr>
            <p:nvPr/>
          </p:nvPicPr>
          <p:blipFill>
            <a:blip r:embed="rId7" cstate="print"/>
            <a:srcRect t="3387" r="1122" b="5152"/>
            <a:stretch>
              <a:fillRect/>
            </a:stretch>
          </p:blipFill>
          <p:spPr bwMode="auto">
            <a:xfrm>
              <a:off x="4572000" y="3933056"/>
              <a:ext cx="3096344" cy="1944216"/>
            </a:xfrm>
            <a:prstGeom prst="rect">
              <a:avLst/>
            </a:prstGeom>
            <a:noFill/>
          </p:spPr>
        </p:pic>
        <p:sp>
          <p:nvSpPr>
            <p:cNvPr id="26" name="椭圆 25"/>
            <p:cNvSpPr/>
            <p:nvPr/>
          </p:nvSpPr>
          <p:spPr>
            <a:xfrm>
              <a:off x="5868144" y="4679512"/>
              <a:ext cx="648072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7" name="Picture 12" descr="F:\王韬的华硕\timg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647677" flipH="1" flipV="1">
            <a:off x="6501284" y="2096792"/>
            <a:ext cx="2484599" cy="227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矩形 27"/>
          <p:cNvSpPr/>
          <p:nvPr/>
        </p:nvSpPr>
        <p:spPr>
          <a:xfrm>
            <a:off x="4491200" y="1753560"/>
            <a:ext cx="368120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9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34"/>
          <p:cNvPicPr>
            <a:picLocks noChangeAspect="1"/>
          </p:cNvPicPr>
          <p:nvPr/>
        </p:nvPicPr>
        <p:blipFill>
          <a:blip r:embed="rId2" cstate="print"/>
          <a:srcRect l="4071" t="3455" r="11729" b="1357"/>
          <a:stretch>
            <a:fillRect/>
          </a:stretch>
        </p:blipFill>
        <p:spPr bwMode="auto">
          <a:xfrm>
            <a:off x="620713" y="2332038"/>
            <a:ext cx="2808287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矩形 51"/>
          <p:cNvSpPr/>
          <p:nvPr/>
        </p:nvSpPr>
        <p:spPr bwMode="auto">
          <a:xfrm>
            <a:off x="0" y="4711701"/>
            <a:ext cx="6180138" cy="1155700"/>
          </a:xfrm>
          <a:prstGeom prst="rect">
            <a:avLst/>
          </a:prstGeom>
          <a:solidFill>
            <a:srgbClr val="0472D1"/>
          </a:solidFill>
          <a:ln>
            <a:noFill/>
          </a:ln>
          <a:effectLst>
            <a:outerShdw blurRad="1270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zh-CN" altLang="zh-CN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7454" name="Text Box 14"/>
          <p:cNvSpPr txBox="1">
            <a:spLocks noChangeArrowheads="1"/>
          </p:cNvSpPr>
          <p:nvPr/>
        </p:nvSpPr>
        <p:spPr bwMode="auto">
          <a:xfrm>
            <a:off x="457200" y="4892675"/>
            <a:ext cx="4343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>
                <a:solidFill>
                  <a:srgbClr val="FFFFFF"/>
                </a:solidFill>
                <a:latin typeface="Algerian" pitchFamily="82" charset="0"/>
              </a:rPr>
              <a:t>Policy of Technology Innovation Center</a:t>
            </a:r>
          </a:p>
        </p:txBody>
      </p:sp>
      <p:sp>
        <p:nvSpPr>
          <p:cNvPr id="317455" name="Rectangle 15"/>
          <p:cNvSpPr>
            <a:spLocks noChangeArrowheads="1"/>
          </p:cNvSpPr>
          <p:nvPr/>
        </p:nvSpPr>
        <p:spPr bwMode="auto">
          <a:xfrm>
            <a:off x="609600" y="609600"/>
            <a:ext cx="84609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dirty="0" smtClean="0">
                <a:solidFill>
                  <a:srgbClr val="080808"/>
                </a:solidFill>
              </a:rPr>
              <a:t>Bachelor degree can </a:t>
            </a:r>
            <a:r>
              <a:rPr lang="en-US" altLang="zh-CN" sz="2000" dirty="0">
                <a:solidFill>
                  <a:srgbClr val="080808"/>
                </a:solidFill>
              </a:rPr>
              <a:t>get jobs in company </a:t>
            </a:r>
            <a:r>
              <a:rPr lang="en-US" altLang="zh-CN" sz="2000" dirty="0" smtClean="0">
                <a:solidFill>
                  <a:srgbClr val="080808"/>
                </a:solidFill>
              </a:rPr>
              <a:t>which is sign in those </a:t>
            </a:r>
            <a:r>
              <a:rPr lang="en-US" altLang="zh-CN" sz="2000" dirty="0">
                <a:solidFill>
                  <a:srgbClr val="080808"/>
                </a:solidFill>
              </a:rPr>
              <a:t>areas. 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743200" y="3048000"/>
            <a:ext cx="2098675" cy="368300"/>
            <a:chOff x="1728" y="1920"/>
            <a:chExt cx="1322" cy="232"/>
          </a:xfrm>
        </p:grpSpPr>
        <p:pic>
          <p:nvPicPr>
            <p:cNvPr id="22543" name="图片 35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28" y="2016"/>
              <a:ext cx="10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4" name="Rectangle 17"/>
            <p:cNvSpPr>
              <a:spLocks noChangeArrowheads="1"/>
            </p:cNvSpPr>
            <p:nvPr/>
          </p:nvSpPr>
          <p:spPr bwMode="auto">
            <a:xfrm>
              <a:off x="2016" y="1920"/>
              <a:ext cx="103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600" b="1" dirty="0">
                  <a:solidFill>
                    <a:srgbClr val="080808"/>
                  </a:solidFill>
                </a:rPr>
                <a:t>free-trade zone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438400" y="3352800"/>
            <a:ext cx="2133600" cy="381000"/>
            <a:chOff x="1536" y="2112"/>
            <a:chExt cx="1344" cy="240"/>
          </a:xfrm>
        </p:grpSpPr>
        <p:pic>
          <p:nvPicPr>
            <p:cNvPr id="22541" name="图片 35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36" y="2112"/>
              <a:ext cx="10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2" name="Rectangle 18"/>
            <p:cNvSpPr>
              <a:spLocks noChangeArrowheads="1"/>
            </p:cNvSpPr>
            <p:nvPr/>
          </p:nvSpPr>
          <p:spPr bwMode="auto">
            <a:xfrm>
              <a:off x="2038" y="2140"/>
              <a:ext cx="84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600" b="1">
                  <a:solidFill>
                    <a:srgbClr val="080808"/>
                  </a:solidFill>
                </a:rPr>
                <a:t>hi-tech park</a:t>
              </a:r>
            </a:p>
          </p:txBody>
        </p:sp>
      </p:grpSp>
      <p:sp>
        <p:nvSpPr>
          <p:cNvPr id="22536" name="Text Box 19"/>
          <p:cNvSpPr txBox="1">
            <a:spLocks noChangeArrowheads="1"/>
          </p:cNvSpPr>
          <p:nvPr/>
        </p:nvSpPr>
        <p:spPr bwMode="auto">
          <a:xfrm>
            <a:off x="1403648" y="1671191"/>
            <a:ext cx="175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>
                <a:solidFill>
                  <a:srgbClr val="FF0066"/>
                </a:solidFill>
                <a:latin typeface="Algerian" pitchFamily="82" charset="0"/>
              </a:rPr>
              <a:t>Shanghai</a:t>
            </a:r>
          </a:p>
        </p:txBody>
      </p:sp>
      <p:sp>
        <p:nvSpPr>
          <p:cNvPr id="317460" name="Rectangle 20"/>
          <p:cNvSpPr>
            <a:spLocks noChangeArrowheads="1"/>
          </p:cNvSpPr>
          <p:nvPr/>
        </p:nvSpPr>
        <p:spPr bwMode="auto">
          <a:xfrm>
            <a:off x="633413" y="1066800"/>
            <a:ext cx="74190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dirty="0">
                <a:solidFill>
                  <a:srgbClr val="080808"/>
                </a:solidFill>
              </a:rPr>
              <a:t>Mast </a:t>
            </a:r>
            <a:r>
              <a:rPr lang="en-US" altLang="zh-CN" sz="2000" dirty="0" smtClean="0">
                <a:solidFill>
                  <a:srgbClr val="080808"/>
                </a:solidFill>
              </a:rPr>
              <a:t>or </a:t>
            </a:r>
            <a:r>
              <a:rPr lang="en-US" altLang="zh-CN" sz="2000" dirty="0" err="1" smtClean="0">
                <a:solidFill>
                  <a:srgbClr val="080808"/>
                </a:solidFill>
              </a:rPr>
              <a:t>docor</a:t>
            </a:r>
            <a:r>
              <a:rPr lang="en-US" altLang="zh-CN" sz="2000" dirty="0" smtClean="0">
                <a:solidFill>
                  <a:srgbClr val="080808"/>
                </a:solidFill>
              </a:rPr>
              <a:t> degree </a:t>
            </a:r>
            <a:r>
              <a:rPr lang="en-US" altLang="zh-CN" sz="2000" dirty="0">
                <a:solidFill>
                  <a:srgbClr val="080808"/>
                </a:solidFill>
              </a:rPr>
              <a:t>can get jobs in any company in Shanghai.</a:t>
            </a:r>
          </a:p>
        </p:txBody>
      </p:sp>
      <p:sp>
        <p:nvSpPr>
          <p:cNvPr id="317464" name="Oval 24"/>
          <p:cNvSpPr>
            <a:spLocks noChangeArrowheads="1"/>
          </p:cNvSpPr>
          <p:nvPr/>
        </p:nvSpPr>
        <p:spPr bwMode="auto">
          <a:xfrm>
            <a:off x="179512" y="2204864"/>
            <a:ext cx="3810000" cy="2599184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22539" name="Text Box 25"/>
          <p:cNvSpPr txBox="1">
            <a:spLocks noChangeArrowheads="1"/>
          </p:cNvSpPr>
          <p:nvPr/>
        </p:nvSpPr>
        <p:spPr bwMode="auto">
          <a:xfrm>
            <a:off x="755576" y="4941168"/>
            <a:ext cx="47525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dirty="0">
                <a:solidFill>
                  <a:srgbClr val="FFFFFF"/>
                </a:solidFill>
                <a:latin typeface="Batang" pitchFamily="18" charset="-127"/>
                <a:ea typeface="Batang" pitchFamily="18" charset="-127"/>
              </a:rPr>
              <a:t>Ask </a:t>
            </a:r>
            <a:r>
              <a:rPr lang="en-US" altLang="zh-CN" sz="2000" dirty="0" smtClean="0">
                <a:solidFill>
                  <a:srgbClr val="FFFFFF"/>
                </a:solidFill>
                <a:latin typeface="Batang" pitchFamily="18" charset="-127"/>
                <a:ea typeface="Batang" pitchFamily="18" charset="-127"/>
              </a:rPr>
              <a:t>Foreigner Expert bureau for </a:t>
            </a:r>
            <a:r>
              <a:rPr lang="en-US" altLang="zh-CN" sz="2000" dirty="0">
                <a:solidFill>
                  <a:srgbClr val="FFFFFF"/>
                </a:solidFill>
                <a:latin typeface="Batang" pitchFamily="18" charset="-127"/>
                <a:ea typeface="Batang" pitchFamily="18" charset="-127"/>
              </a:rPr>
              <a:t>further information</a:t>
            </a:r>
          </a:p>
        </p:txBody>
      </p:sp>
      <p:pic>
        <p:nvPicPr>
          <p:cNvPr id="21" name="Picture 39" descr="F:\王韬的华硕\timg.jpg"/>
          <p:cNvPicPr>
            <a:picLocks noChangeAspect="1" noChangeArrowheads="1"/>
          </p:cNvPicPr>
          <p:nvPr/>
        </p:nvPicPr>
        <p:blipFill>
          <a:blip r:embed="rId4" cstate="print"/>
          <a:srcRect l="4308" t="9884" r="27634" b="7752"/>
          <a:stretch>
            <a:fillRect/>
          </a:stretch>
        </p:blipFill>
        <p:spPr bwMode="auto">
          <a:xfrm>
            <a:off x="5868144" y="3356992"/>
            <a:ext cx="3275856" cy="25922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grpSp>
        <p:nvGrpSpPr>
          <p:cNvPr id="17" name="Group 23"/>
          <p:cNvGrpSpPr>
            <a:grpSpLocks/>
          </p:cNvGrpSpPr>
          <p:nvPr/>
        </p:nvGrpSpPr>
        <p:grpSpPr bwMode="auto">
          <a:xfrm>
            <a:off x="-36611" y="2514755"/>
            <a:ext cx="1897065" cy="625476"/>
            <a:chOff x="-97" y="2534"/>
            <a:chExt cx="1195" cy="394"/>
          </a:xfrm>
        </p:grpSpPr>
        <p:pic>
          <p:nvPicPr>
            <p:cNvPr id="18" name="图片 35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6" y="2792"/>
              <a:ext cx="10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-97" y="2534"/>
              <a:ext cx="119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600" b="1" dirty="0" err="1" smtClean="0">
                  <a:solidFill>
                    <a:srgbClr val="080808"/>
                  </a:solidFill>
                </a:rPr>
                <a:t>Jiading</a:t>
              </a:r>
              <a:r>
                <a:rPr lang="en-US" altLang="zh-CN" sz="1600" b="1" dirty="0" smtClean="0">
                  <a:solidFill>
                    <a:srgbClr val="080808"/>
                  </a:solidFill>
                </a:rPr>
                <a:t> new town</a:t>
              </a:r>
              <a:endParaRPr lang="en-US" altLang="zh-CN" sz="1600" b="1" dirty="0">
                <a:solidFill>
                  <a:srgbClr val="080808"/>
                </a:solidFill>
              </a:endParaRPr>
            </a:p>
          </p:txBody>
        </p:sp>
      </p:grpSp>
      <p:grpSp>
        <p:nvGrpSpPr>
          <p:cNvPr id="20" name="Group 23"/>
          <p:cNvGrpSpPr>
            <a:grpSpLocks/>
          </p:cNvGrpSpPr>
          <p:nvPr/>
        </p:nvGrpSpPr>
        <p:grpSpPr bwMode="auto">
          <a:xfrm>
            <a:off x="25697" y="2997079"/>
            <a:ext cx="1538289" cy="431801"/>
            <a:chOff x="668" y="1976"/>
            <a:chExt cx="969" cy="272"/>
          </a:xfrm>
        </p:grpSpPr>
        <p:pic>
          <p:nvPicPr>
            <p:cNvPr id="22" name="图片 35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36" y="2112"/>
              <a:ext cx="10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668" y="1976"/>
              <a:ext cx="81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600" b="1" dirty="0" err="1" smtClean="0">
                  <a:solidFill>
                    <a:srgbClr val="080808"/>
                  </a:solidFill>
                </a:rPr>
                <a:t>Qingpu</a:t>
              </a:r>
              <a:r>
                <a:rPr lang="en-US" altLang="zh-CN" sz="1600" b="1" dirty="0" smtClean="0">
                  <a:solidFill>
                    <a:srgbClr val="080808"/>
                  </a:solidFill>
                </a:rPr>
                <a:t> N.T</a:t>
              </a:r>
              <a:endParaRPr lang="en-US" altLang="zh-CN" sz="1600" b="1" dirty="0">
                <a:solidFill>
                  <a:srgbClr val="080808"/>
                </a:solidFill>
              </a:endParaRP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-720" y="3501007"/>
            <a:ext cx="1636714" cy="554038"/>
            <a:chOff x="606" y="2112"/>
            <a:chExt cx="1031" cy="349"/>
          </a:xfrm>
        </p:grpSpPr>
        <p:pic>
          <p:nvPicPr>
            <p:cNvPr id="25" name="图片 35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36" y="2112"/>
              <a:ext cx="10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18"/>
            <p:cNvSpPr>
              <a:spLocks noChangeArrowheads="1"/>
            </p:cNvSpPr>
            <p:nvPr/>
          </p:nvSpPr>
          <p:spPr bwMode="auto">
            <a:xfrm>
              <a:off x="606" y="2248"/>
              <a:ext cx="98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600" b="1" dirty="0" err="1" smtClean="0">
                  <a:solidFill>
                    <a:srgbClr val="080808"/>
                  </a:solidFill>
                </a:rPr>
                <a:t>Songjiang</a:t>
              </a:r>
              <a:r>
                <a:rPr lang="en-US" altLang="zh-CN" sz="1600" b="1" dirty="0" smtClean="0">
                  <a:solidFill>
                    <a:srgbClr val="080808"/>
                  </a:solidFill>
                </a:rPr>
                <a:t> N.T</a:t>
              </a:r>
              <a:endParaRPr lang="en-US" altLang="zh-CN" sz="1600" b="1" dirty="0">
                <a:solidFill>
                  <a:srgbClr val="080808"/>
                </a:solidFill>
              </a:endParaRPr>
            </a:p>
          </p:txBody>
        </p:sp>
      </p:grpSp>
      <p:grpSp>
        <p:nvGrpSpPr>
          <p:cNvPr id="27" name="Group 23"/>
          <p:cNvGrpSpPr>
            <a:grpSpLocks/>
          </p:cNvGrpSpPr>
          <p:nvPr/>
        </p:nvGrpSpPr>
        <p:grpSpPr bwMode="auto">
          <a:xfrm>
            <a:off x="2277545" y="3716911"/>
            <a:ext cx="2024064" cy="842965"/>
            <a:chOff x="1536" y="2112"/>
            <a:chExt cx="1275" cy="531"/>
          </a:xfrm>
        </p:grpSpPr>
        <p:pic>
          <p:nvPicPr>
            <p:cNvPr id="28" name="图片 35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36" y="2112"/>
              <a:ext cx="10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18"/>
            <p:cNvSpPr>
              <a:spLocks noChangeArrowheads="1"/>
            </p:cNvSpPr>
            <p:nvPr/>
          </p:nvSpPr>
          <p:spPr bwMode="auto">
            <a:xfrm>
              <a:off x="1847" y="2430"/>
              <a:ext cx="96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600" b="1" dirty="0" err="1" smtClean="0">
                  <a:solidFill>
                    <a:srgbClr val="080808"/>
                  </a:solidFill>
                </a:rPr>
                <a:t>Fengxina</a:t>
              </a:r>
              <a:r>
                <a:rPr lang="en-US" altLang="zh-CN" sz="1600" b="1" dirty="0" smtClean="0">
                  <a:solidFill>
                    <a:srgbClr val="080808"/>
                  </a:solidFill>
                </a:rPr>
                <a:t>  N.T</a:t>
              </a:r>
              <a:endParaRPr lang="en-US" altLang="zh-CN" sz="1600" b="1" dirty="0">
                <a:solidFill>
                  <a:srgbClr val="080808"/>
                </a:solidFill>
              </a:endParaRPr>
            </a:p>
          </p:txBody>
        </p:sp>
      </p:grpSp>
      <p:grpSp>
        <p:nvGrpSpPr>
          <p:cNvPr id="30" name="Group 23"/>
          <p:cNvGrpSpPr>
            <a:grpSpLocks/>
          </p:cNvGrpSpPr>
          <p:nvPr/>
        </p:nvGrpSpPr>
        <p:grpSpPr bwMode="auto">
          <a:xfrm>
            <a:off x="2997626" y="3572894"/>
            <a:ext cx="1674815" cy="554039"/>
            <a:chOff x="1536" y="2112"/>
            <a:chExt cx="1055" cy="349"/>
          </a:xfrm>
        </p:grpSpPr>
        <p:pic>
          <p:nvPicPr>
            <p:cNvPr id="31" name="图片 35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36" y="2112"/>
              <a:ext cx="10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18"/>
            <p:cNvSpPr>
              <a:spLocks noChangeArrowheads="1"/>
            </p:cNvSpPr>
            <p:nvPr/>
          </p:nvSpPr>
          <p:spPr bwMode="auto">
            <a:xfrm>
              <a:off x="1757" y="2248"/>
              <a:ext cx="83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600" b="1" dirty="0" err="1" smtClean="0">
                  <a:solidFill>
                    <a:srgbClr val="080808"/>
                  </a:solidFill>
                </a:rPr>
                <a:t>Nanhui</a:t>
              </a:r>
              <a:r>
                <a:rPr lang="en-US" altLang="zh-CN" sz="1600" b="1" dirty="0" smtClean="0">
                  <a:solidFill>
                    <a:srgbClr val="080808"/>
                  </a:solidFill>
                </a:rPr>
                <a:t>  N.T</a:t>
              </a:r>
              <a:endParaRPr lang="en-US" altLang="zh-CN" sz="1600" b="1" dirty="0">
                <a:solidFill>
                  <a:srgbClr val="080808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7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4" grpId="0"/>
      <p:bldP spid="317454" grpId="1"/>
      <p:bldP spid="317455" grpId="0"/>
      <p:bldP spid="317460" grpId="0"/>
      <p:bldP spid="317464" grpId="0" animBg="1"/>
      <p:bldP spid="225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6096000" y="2895600"/>
            <a:ext cx="3124200" cy="2667000"/>
            <a:chOff x="3744" y="2016"/>
            <a:chExt cx="1968" cy="1680"/>
          </a:xfrm>
        </p:grpSpPr>
        <p:pic>
          <p:nvPicPr>
            <p:cNvPr id="30736" name="Picture 11" descr="u=257667939,1679425015&amp;fm=21&amp;gp=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40" y="2376"/>
              <a:ext cx="1392" cy="1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7" name="Text Box 15"/>
            <p:cNvSpPr txBox="1">
              <a:spLocks noChangeArrowheads="1"/>
            </p:cNvSpPr>
            <p:nvPr/>
          </p:nvSpPr>
          <p:spPr bwMode="auto">
            <a:xfrm>
              <a:off x="3744" y="2016"/>
              <a:ext cx="19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/>
                <a:t>Tragedy at “ATM”     </a:t>
              </a:r>
            </a:p>
          </p:txBody>
        </p:sp>
      </p:grp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1828800" y="1981200"/>
            <a:ext cx="4953000" cy="5786438"/>
            <a:chOff x="1152" y="1248"/>
            <a:chExt cx="3120" cy="3645"/>
          </a:xfrm>
        </p:grpSpPr>
        <p:sp>
          <p:nvSpPr>
            <p:cNvPr id="270354" name="Freeform 18"/>
            <p:cNvSpPr>
              <a:spLocks noEditPoints="1"/>
            </p:cNvSpPr>
            <p:nvPr/>
          </p:nvSpPr>
          <p:spPr bwMode="gray">
            <a:xfrm rot="-2451227">
              <a:off x="1152" y="1248"/>
              <a:ext cx="2378" cy="3645"/>
            </a:xfrm>
            <a:custGeom>
              <a:avLst/>
              <a:gdLst/>
              <a:ahLst/>
              <a:cxnLst>
                <a:cxn ang="0">
                  <a:pos x="1092" y="50"/>
                </a:cxn>
                <a:cxn ang="0">
                  <a:pos x="822" y="168"/>
                </a:cxn>
                <a:cxn ang="0">
                  <a:pos x="594" y="300"/>
                </a:cxn>
                <a:cxn ang="0">
                  <a:pos x="406" y="446"/>
                </a:cxn>
                <a:cxn ang="0">
                  <a:pos x="254" y="604"/>
                </a:cxn>
                <a:cxn ang="0">
                  <a:pos x="140" y="772"/>
                </a:cxn>
                <a:cxn ang="0">
                  <a:pos x="60" y="944"/>
                </a:cxn>
                <a:cxn ang="0">
                  <a:pos x="14" y="1122"/>
                </a:cxn>
                <a:cxn ang="0">
                  <a:pos x="0" y="1300"/>
                </a:cxn>
                <a:cxn ang="0">
                  <a:pos x="18" y="1476"/>
                </a:cxn>
                <a:cxn ang="0">
                  <a:pos x="64" y="1650"/>
                </a:cxn>
                <a:cxn ang="0">
                  <a:pos x="138" y="1818"/>
                </a:cxn>
                <a:cxn ang="0">
                  <a:pos x="238" y="1978"/>
                </a:cxn>
                <a:cxn ang="0">
                  <a:pos x="364" y="2126"/>
                </a:cxn>
                <a:cxn ang="0">
                  <a:pos x="512" y="2262"/>
                </a:cxn>
                <a:cxn ang="0">
                  <a:pos x="684" y="2382"/>
                </a:cxn>
                <a:cxn ang="0">
                  <a:pos x="874" y="2484"/>
                </a:cxn>
                <a:cxn ang="0">
                  <a:pos x="1086" y="2564"/>
                </a:cxn>
                <a:cxn ang="0">
                  <a:pos x="1314" y="2622"/>
                </a:cxn>
                <a:cxn ang="0">
                  <a:pos x="1558" y="2654"/>
                </a:cxn>
                <a:cxn ang="0">
                  <a:pos x="1818" y="2658"/>
                </a:cxn>
                <a:cxn ang="0">
                  <a:pos x="2090" y="2632"/>
                </a:cxn>
                <a:cxn ang="0">
                  <a:pos x="2374" y="2574"/>
                </a:cxn>
                <a:cxn ang="0">
                  <a:pos x="2544" y="2912"/>
                </a:cxn>
                <a:cxn ang="0">
                  <a:pos x="1868" y="1552"/>
                </a:cxn>
                <a:cxn ang="0">
                  <a:pos x="1956" y="1914"/>
                </a:cxn>
                <a:cxn ang="0">
                  <a:pos x="1788" y="1936"/>
                </a:cxn>
                <a:cxn ang="0">
                  <a:pos x="1616" y="1934"/>
                </a:cxn>
                <a:cxn ang="0">
                  <a:pos x="1442" y="1912"/>
                </a:cxn>
                <a:cxn ang="0">
                  <a:pos x="1272" y="1872"/>
                </a:cxn>
                <a:cxn ang="0">
                  <a:pos x="1108" y="1812"/>
                </a:cxn>
                <a:cxn ang="0">
                  <a:pos x="952" y="1736"/>
                </a:cxn>
                <a:cxn ang="0">
                  <a:pos x="810" y="1646"/>
                </a:cxn>
                <a:cxn ang="0">
                  <a:pos x="684" y="1542"/>
                </a:cxn>
                <a:cxn ang="0">
                  <a:pos x="578" y="1428"/>
                </a:cxn>
                <a:cxn ang="0">
                  <a:pos x="494" y="1304"/>
                </a:cxn>
                <a:cxn ang="0">
                  <a:pos x="438" y="1170"/>
                </a:cxn>
                <a:cxn ang="0">
                  <a:pos x="410" y="1032"/>
                </a:cxn>
                <a:cxn ang="0">
                  <a:pos x="416" y="888"/>
                </a:cxn>
                <a:cxn ang="0">
                  <a:pos x="460" y="742"/>
                </a:cxn>
                <a:cxn ang="0">
                  <a:pos x="544" y="592"/>
                </a:cxn>
                <a:cxn ang="0">
                  <a:pos x="670" y="444"/>
                </a:cxn>
                <a:cxn ang="0">
                  <a:pos x="844" y="298"/>
                </a:cxn>
                <a:cxn ang="0">
                  <a:pos x="1070" y="154"/>
                </a:cxn>
                <a:cxn ang="0">
                  <a:pos x="1348" y="16"/>
                </a:cxn>
                <a:cxn ang="0">
                  <a:pos x="1244" y="0"/>
                </a:cxn>
                <a:cxn ang="0">
                  <a:pos x="2820" y="1934"/>
                </a:cxn>
                <a:cxn ang="0">
                  <a:pos x="2820" y="1934"/>
                </a:cxn>
              </a:cxnLst>
              <a:rect l="0" t="0" r="r" b="b"/>
              <a:pathLst>
                <a:path w="2820" h="2912">
                  <a:moveTo>
                    <a:pt x="1244" y="0"/>
                  </a:moveTo>
                  <a:lnTo>
                    <a:pt x="1092" y="50"/>
                  </a:lnTo>
                  <a:lnTo>
                    <a:pt x="952" y="106"/>
                  </a:lnTo>
                  <a:lnTo>
                    <a:pt x="822" y="168"/>
                  </a:lnTo>
                  <a:lnTo>
                    <a:pt x="704" y="232"/>
                  </a:lnTo>
                  <a:lnTo>
                    <a:pt x="594" y="300"/>
                  </a:lnTo>
                  <a:lnTo>
                    <a:pt x="494" y="372"/>
                  </a:lnTo>
                  <a:lnTo>
                    <a:pt x="406" y="446"/>
                  </a:lnTo>
                  <a:lnTo>
                    <a:pt x="324" y="524"/>
                  </a:lnTo>
                  <a:lnTo>
                    <a:pt x="254" y="604"/>
                  </a:lnTo>
                  <a:lnTo>
                    <a:pt x="192" y="686"/>
                  </a:lnTo>
                  <a:lnTo>
                    <a:pt x="140" y="772"/>
                  </a:lnTo>
                  <a:lnTo>
                    <a:pt x="96" y="856"/>
                  </a:lnTo>
                  <a:lnTo>
                    <a:pt x="60" y="944"/>
                  </a:lnTo>
                  <a:lnTo>
                    <a:pt x="32" y="1032"/>
                  </a:lnTo>
                  <a:lnTo>
                    <a:pt x="14" y="1122"/>
                  </a:lnTo>
                  <a:lnTo>
                    <a:pt x="2" y="1210"/>
                  </a:lnTo>
                  <a:lnTo>
                    <a:pt x="0" y="1300"/>
                  </a:lnTo>
                  <a:lnTo>
                    <a:pt x="4" y="1388"/>
                  </a:lnTo>
                  <a:lnTo>
                    <a:pt x="18" y="1476"/>
                  </a:lnTo>
                  <a:lnTo>
                    <a:pt x="36" y="1564"/>
                  </a:lnTo>
                  <a:lnTo>
                    <a:pt x="64" y="1650"/>
                  </a:lnTo>
                  <a:lnTo>
                    <a:pt x="96" y="1736"/>
                  </a:lnTo>
                  <a:lnTo>
                    <a:pt x="138" y="1818"/>
                  </a:lnTo>
                  <a:lnTo>
                    <a:pt x="184" y="1900"/>
                  </a:lnTo>
                  <a:lnTo>
                    <a:pt x="238" y="1978"/>
                  </a:lnTo>
                  <a:lnTo>
                    <a:pt x="298" y="2054"/>
                  </a:lnTo>
                  <a:lnTo>
                    <a:pt x="364" y="2126"/>
                  </a:lnTo>
                  <a:lnTo>
                    <a:pt x="434" y="2196"/>
                  </a:lnTo>
                  <a:lnTo>
                    <a:pt x="512" y="2262"/>
                  </a:lnTo>
                  <a:lnTo>
                    <a:pt x="596" y="2324"/>
                  </a:lnTo>
                  <a:lnTo>
                    <a:pt x="684" y="2382"/>
                  </a:lnTo>
                  <a:lnTo>
                    <a:pt x="776" y="2436"/>
                  </a:lnTo>
                  <a:lnTo>
                    <a:pt x="874" y="2484"/>
                  </a:lnTo>
                  <a:lnTo>
                    <a:pt x="978" y="2526"/>
                  </a:lnTo>
                  <a:lnTo>
                    <a:pt x="1086" y="2564"/>
                  </a:lnTo>
                  <a:lnTo>
                    <a:pt x="1198" y="2596"/>
                  </a:lnTo>
                  <a:lnTo>
                    <a:pt x="1314" y="2622"/>
                  </a:lnTo>
                  <a:lnTo>
                    <a:pt x="1434" y="2642"/>
                  </a:lnTo>
                  <a:lnTo>
                    <a:pt x="1558" y="2654"/>
                  </a:lnTo>
                  <a:lnTo>
                    <a:pt x="1686" y="2660"/>
                  </a:lnTo>
                  <a:lnTo>
                    <a:pt x="1818" y="2658"/>
                  </a:lnTo>
                  <a:lnTo>
                    <a:pt x="1952" y="2650"/>
                  </a:lnTo>
                  <a:lnTo>
                    <a:pt x="2090" y="2632"/>
                  </a:lnTo>
                  <a:lnTo>
                    <a:pt x="2230" y="2608"/>
                  </a:lnTo>
                  <a:lnTo>
                    <a:pt x="2374" y="2574"/>
                  </a:lnTo>
                  <a:lnTo>
                    <a:pt x="2542" y="2912"/>
                  </a:lnTo>
                  <a:lnTo>
                    <a:pt x="2544" y="2912"/>
                  </a:lnTo>
                  <a:lnTo>
                    <a:pt x="2820" y="1934"/>
                  </a:lnTo>
                  <a:lnTo>
                    <a:pt x="1868" y="1552"/>
                  </a:lnTo>
                  <a:lnTo>
                    <a:pt x="2036" y="1894"/>
                  </a:lnTo>
                  <a:lnTo>
                    <a:pt x="1956" y="1914"/>
                  </a:lnTo>
                  <a:lnTo>
                    <a:pt x="1872" y="1928"/>
                  </a:lnTo>
                  <a:lnTo>
                    <a:pt x="1788" y="1936"/>
                  </a:lnTo>
                  <a:lnTo>
                    <a:pt x="1702" y="1938"/>
                  </a:lnTo>
                  <a:lnTo>
                    <a:pt x="1616" y="1934"/>
                  </a:lnTo>
                  <a:lnTo>
                    <a:pt x="1528" y="1926"/>
                  </a:lnTo>
                  <a:lnTo>
                    <a:pt x="1442" y="1912"/>
                  </a:lnTo>
                  <a:lnTo>
                    <a:pt x="1356" y="1894"/>
                  </a:lnTo>
                  <a:lnTo>
                    <a:pt x="1272" y="1872"/>
                  </a:lnTo>
                  <a:lnTo>
                    <a:pt x="1188" y="1844"/>
                  </a:lnTo>
                  <a:lnTo>
                    <a:pt x="1108" y="1812"/>
                  </a:lnTo>
                  <a:lnTo>
                    <a:pt x="1028" y="1776"/>
                  </a:lnTo>
                  <a:lnTo>
                    <a:pt x="952" y="1736"/>
                  </a:lnTo>
                  <a:lnTo>
                    <a:pt x="880" y="1692"/>
                  </a:lnTo>
                  <a:lnTo>
                    <a:pt x="810" y="1646"/>
                  </a:lnTo>
                  <a:lnTo>
                    <a:pt x="744" y="1596"/>
                  </a:lnTo>
                  <a:lnTo>
                    <a:pt x="684" y="1542"/>
                  </a:lnTo>
                  <a:lnTo>
                    <a:pt x="628" y="1486"/>
                  </a:lnTo>
                  <a:lnTo>
                    <a:pt x="578" y="1428"/>
                  </a:lnTo>
                  <a:lnTo>
                    <a:pt x="532" y="1366"/>
                  </a:lnTo>
                  <a:lnTo>
                    <a:pt x="494" y="1304"/>
                  </a:lnTo>
                  <a:lnTo>
                    <a:pt x="462" y="1238"/>
                  </a:lnTo>
                  <a:lnTo>
                    <a:pt x="438" y="1170"/>
                  </a:lnTo>
                  <a:lnTo>
                    <a:pt x="420" y="1102"/>
                  </a:lnTo>
                  <a:lnTo>
                    <a:pt x="410" y="1032"/>
                  </a:lnTo>
                  <a:lnTo>
                    <a:pt x="410" y="960"/>
                  </a:lnTo>
                  <a:lnTo>
                    <a:pt x="416" y="888"/>
                  </a:lnTo>
                  <a:lnTo>
                    <a:pt x="434" y="816"/>
                  </a:lnTo>
                  <a:lnTo>
                    <a:pt x="460" y="742"/>
                  </a:lnTo>
                  <a:lnTo>
                    <a:pt x="496" y="668"/>
                  </a:lnTo>
                  <a:lnTo>
                    <a:pt x="544" y="592"/>
                  </a:lnTo>
                  <a:lnTo>
                    <a:pt x="602" y="518"/>
                  </a:lnTo>
                  <a:lnTo>
                    <a:pt x="670" y="444"/>
                  </a:lnTo>
                  <a:lnTo>
                    <a:pt x="752" y="370"/>
                  </a:lnTo>
                  <a:lnTo>
                    <a:pt x="844" y="298"/>
                  </a:lnTo>
                  <a:lnTo>
                    <a:pt x="950" y="226"/>
                  </a:lnTo>
                  <a:lnTo>
                    <a:pt x="1070" y="154"/>
                  </a:lnTo>
                  <a:lnTo>
                    <a:pt x="1202" y="84"/>
                  </a:lnTo>
                  <a:lnTo>
                    <a:pt x="1348" y="16"/>
                  </a:lnTo>
                  <a:lnTo>
                    <a:pt x="1244" y="0"/>
                  </a:lnTo>
                  <a:lnTo>
                    <a:pt x="1244" y="0"/>
                  </a:lnTo>
                  <a:lnTo>
                    <a:pt x="1244" y="0"/>
                  </a:lnTo>
                  <a:close/>
                  <a:moveTo>
                    <a:pt x="2820" y="1934"/>
                  </a:moveTo>
                  <a:lnTo>
                    <a:pt x="2820" y="1934"/>
                  </a:lnTo>
                  <a:lnTo>
                    <a:pt x="2820" y="1934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  <a:effectLst>
              <a:outerShdw dist="206741" dir="8249373" algn="ctr" rotWithShape="0">
                <a:srgbClr val="C1D1D3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30735" name="Text Box 53"/>
            <p:cNvSpPr txBox="1">
              <a:spLocks noChangeArrowheads="1"/>
            </p:cNvSpPr>
            <p:nvPr/>
          </p:nvSpPr>
          <p:spPr bwMode="auto">
            <a:xfrm rot="-2535972">
              <a:off x="2352" y="3216"/>
              <a:ext cx="192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400" b="1">
                  <a:solidFill>
                    <a:schemeClr val="bg1"/>
                  </a:solidFill>
                </a:rPr>
                <a:t>Results</a:t>
              </a:r>
              <a:r>
                <a:rPr lang="zh-CN" altLang="en-US" sz="4400" b="1">
                  <a:solidFill>
                    <a:schemeClr val="bg1"/>
                  </a:solidFill>
                </a:rPr>
                <a:t>！</a:t>
              </a:r>
            </a:p>
          </p:txBody>
        </p:sp>
      </p:grpSp>
      <p:sp>
        <p:nvSpPr>
          <p:cNvPr id="270342" name="WordArt 6"/>
          <p:cNvSpPr>
            <a:spLocks noChangeArrowheads="1" noChangeShapeType="1" noTextEdit="1"/>
          </p:cNvSpPr>
          <p:nvPr/>
        </p:nvSpPr>
        <p:spPr bwMode="auto">
          <a:xfrm>
            <a:off x="1066800" y="590550"/>
            <a:ext cx="6934200" cy="13144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altLang="zh-CN" sz="4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宋体"/>
                <a:ea typeface="宋体"/>
              </a:rPr>
              <a:t>Telecommunications fraud</a:t>
            </a:r>
            <a:endParaRPr lang="zh-CN" altLang="en-US" sz="40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宋体"/>
              <a:ea typeface="宋体"/>
            </a:endParaRPr>
          </a:p>
        </p:txBody>
      </p:sp>
      <p:pic>
        <p:nvPicPr>
          <p:cNvPr id="270343" name="Picture 7" descr="u=305866044,1187149032&amp;fm=11&amp;gp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762250"/>
            <a:ext cx="18859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45" name="Picture 9" descr="u=3546781549,563451639&amp;fm=21&amp;gp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924050"/>
            <a:ext cx="20574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2514600" y="1219200"/>
            <a:ext cx="4114800" cy="1447800"/>
            <a:chOff x="1584" y="864"/>
            <a:chExt cx="2592" cy="912"/>
          </a:xfrm>
        </p:grpSpPr>
        <p:sp>
          <p:nvSpPr>
            <p:cNvPr id="30732" name="AutoShape 12"/>
            <p:cNvSpPr>
              <a:spLocks noChangeArrowheads="1"/>
            </p:cNvSpPr>
            <p:nvPr/>
          </p:nvSpPr>
          <p:spPr bwMode="auto">
            <a:xfrm>
              <a:off x="1584" y="864"/>
              <a:ext cx="2592" cy="912"/>
            </a:xfrm>
            <a:prstGeom prst="wedgeEllipseCallout">
              <a:avLst>
                <a:gd name="adj1" fmla="val -47417"/>
                <a:gd name="adj2" fmla="val 38815"/>
              </a:avLst>
            </a:prstGeom>
            <a:solidFill>
              <a:schemeClr val="bg2">
                <a:alpha val="67842"/>
              </a:schemeClr>
            </a:solidFill>
            <a:ln w="28575">
              <a:solidFill>
                <a:srgbClr val="8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zh-CN" altLang="zh-CN" sz="1800"/>
            </a:p>
          </p:txBody>
        </p:sp>
        <p:sp>
          <p:nvSpPr>
            <p:cNvPr id="30733" name="Text Box 8"/>
            <p:cNvSpPr txBox="1">
              <a:spLocks noChangeArrowheads="1"/>
            </p:cNvSpPr>
            <p:nvPr/>
          </p:nvSpPr>
          <p:spPr bwMode="auto">
            <a:xfrm>
              <a:off x="1872" y="1008"/>
              <a:ext cx="2112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800" b="1"/>
                <a:t>Congratulations win award  but before get zhe bonus  you should pay taxes .</a:t>
              </a:r>
            </a:p>
          </p:txBody>
        </p:sp>
      </p:grpSp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152400" y="4495800"/>
            <a:ext cx="3810000" cy="2133600"/>
            <a:chOff x="96" y="2832"/>
            <a:chExt cx="2400" cy="1344"/>
          </a:xfrm>
        </p:grpSpPr>
        <p:sp>
          <p:nvSpPr>
            <p:cNvPr id="30730" name="AutoShape 14"/>
            <p:cNvSpPr>
              <a:spLocks noChangeArrowheads="1"/>
            </p:cNvSpPr>
            <p:nvPr/>
          </p:nvSpPr>
          <p:spPr bwMode="auto">
            <a:xfrm>
              <a:off x="96" y="2832"/>
              <a:ext cx="2400" cy="1344"/>
            </a:xfrm>
            <a:prstGeom prst="cloudCallout">
              <a:avLst>
                <a:gd name="adj1" fmla="val 55667"/>
                <a:gd name="adj2" fmla="val -50523"/>
              </a:avLst>
            </a:prstGeom>
            <a:solidFill>
              <a:schemeClr val="bg2">
                <a:alpha val="59999"/>
              </a:schemeClr>
            </a:solidFill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zh-CN" altLang="zh-CN" sz="1800"/>
            </a:p>
          </p:txBody>
        </p:sp>
        <p:sp>
          <p:nvSpPr>
            <p:cNvPr id="30731" name="Text Box 5"/>
            <p:cNvSpPr txBox="1">
              <a:spLocks noChangeArrowheads="1"/>
            </p:cNvSpPr>
            <p:nvPr/>
          </p:nvSpPr>
          <p:spPr bwMode="auto">
            <a:xfrm>
              <a:off x="336" y="3138"/>
              <a:ext cx="2064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800" b="1"/>
                <a:t>Password of Your credit card  have been stolen so you’d better transfer money To a “safety” Account.</a:t>
              </a:r>
            </a:p>
          </p:txBody>
        </p:sp>
      </p:grpSp>
      <p:sp>
        <p:nvSpPr>
          <p:cNvPr id="30729" name="Text Box 19"/>
          <p:cNvSpPr txBox="1">
            <a:spLocks noChangeArrowheads="1"/>
          </p:cNvSpPr>
          <p:nvPr/>
        </p:nvSpPr>
        <p:spPr bwMode="auto">
          <a:xfrm>
            <a:off x="4311650" y="4154488"/>
            <a:ext cx="247015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CN" altLang="zh-CN" sz="280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0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0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0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0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1" name="Picture 5" descr="超速行驶漫画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219200"/>
            <a:ext cx="21590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3" name="Picture 7" descr="超速行驶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1925" y="4114800"/>
            <a:ext cx="21590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4" name="Picture 8" descr="超速行驶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5100" y="2667000"/>
            <a:ext cx="21590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5" name="Picture 9" descr="超速行驶漫画3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7275" y="1219200"/>
            <a:ext cx="21590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6" name="Picture 10" descr="酒后驾车检查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4114800"/>
            <a:ext cx="21590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7" name="Picture 11" descr="酒后驾车漫画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65800" y="4114800"/>
            <a:ext cx="21590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8" name="Picture 12" descr="酒后驾车实景图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65800" y="2667000"/>
            <a:ext cx="21590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9" name="Picture 13" descr="酒后驾驶漫画3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46750" y="1219200"/>
            <a:ext cx="21590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51" name="Picture 15" descr="酒后驾驶漫画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90800" y="914400"/>
            <a:ext cx="42862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124200" y="1371600"/>
            <a:ext cx="3429000" cy="4114800"/>
            <a:chOff x="1968" y="864"/>
            <a:chExt cx="2160" cy="2592"/>
          </a:xfrm>
        </p:grpSpPr>
        <p:sp>
          <p:nvSpPr>
            <p:cNvPr id="31756" name="Line 16"/>
            <p:cNvSpPr>
              <a:spLocks noChangeShapeType="1"/>
            </p:cNvSpPr>
            <p:nvPr/>
          </p:nvSpPr>
          <p:spPr bwMode="auto">
            <a:xfrm flipV="1">
              <a:off x="1968" y="912"/>
              <a:ext cx="2016" cy="2448"/>
            </a:xfrm>
            <a:prstGeom prst="line">
              <a:avLst/>
            </a:prstGeom>
            <a:noFill/>
            <a:ln w="2286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57" name="Line 17"/>
            <p:cNvSpPr>
              <a:spLocks noChangeShapeType="1"/>
            </p:cNvSpPr>
            <p:nvPr/>
          </p:nvSpPr>
          <p:spPr bwMode="auto">
            <a:xfrm>
              <a:off x="2016" y="864"/>
              <a:ext cx="2112" cy="2592"/>
            </a:xfrm>
            <a:prstGeom prst="line">
              <a:avLst/>
            </a:prstGeom>
            <a:noFill/>
            <a:ln w="2286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3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3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3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3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3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1935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1935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14400" y="1905000"/>
            <a:ext cx="3041650" cy="2430463"/>
            <a:chOff x="294" y="1536"/>
            <a:chExt cx="1722" cy="1387"/>
          </a:xfrm>
        </p:grpSpPr>
        <p:pic>
          <p:nvPicPr>
            <p:cNvPr id="29713" name="Picture 8" descr="pan_0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 flipH="1">
              <a:off x="298" y="1536"/>
              <a:ext cx="1711" cy="1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7" name="Freeform 9"/>
            <p:cNvSpPr>
              <a:spLocks/>
            </p:cNvSpPr>
            <p:nvPr/>
          </p:nvSpPr>
          <p:spPr bwMode="gray">
            <a:xfrm>
              <a:off x="294" y="1538"/>
              <a:ext cx="1722" cy="1382"/>
            </a:xfrm>
            <a:custGeom>
              <a:avLst/>
              <a:gdLst/>
              <a:ahLst/>
              <a:cxnLst>
                <a:cxn ang="0">
                  <a:pos x="6" y="79"/>
                </a:cxn>
                <a:cxn ang="0">
                  <a:pos x="6" y="1300"/>
                </a:cxn>
                <a:cxn ang="0">
                  <a:pos x="46" y="1367"/>
                </a:cxn>
                <a:cxn ang="0">
                  <a:pos x="121" y="1381"/>
                </a:cxn>
                <a:cxn ang="0">
                  <a:pos x="1658" y="1312"/>
                </a:cxn>
                <a:cxn ang="0">
                  <a:pos x="1696" y="1286"/>
                </a:cxn>
                <a:cxn ang="0">
                  <a:pos x="1714" y="1247"/>
                </a:cxn>
                <a:cxn ang="0">
                  <a:pos x="1715" y="157"/>
                </a:cxn>
                <a:cxn ang="0">
                  <a:pos x="1689" y="87"/>
                </a:cxn>
                <a:cxn ang="0">
                  <a:pos x="1637" y="67"/>
                </a:cxn>
                <a:cxn ang="0">
                  <a:pos x="95" y="0"/>
                </a:cxn>
                <a:cxn ang="0">
                  <a:pos x="29" y="31"/>
                </a:cxn>
                <a:cxn ang="0">
                  <a:pos x="6" y="79"/>
                </a:cxn>
              </a:cxnLst>
              <a:rect l="0" t="0" r="r" b="b"/>
              <a:pathLst>
                <a:path w="1722" h="1382">
                  <a:moveTo>
                    <a:pt x="6" y="79"/>
                  </a:moveTo>
                  <a:cubicBezTo>
                    <a:pt x="0" y="294"/>
                    <a:pt x="3" y="1087"/>
                    <a:pt x="6" y="1300"/>
                  </a:cubicBezTo>
                  <a:cubicBezTo>
                    <a:pt x="8" y="1336"/>
                    <a:pt x="36" y="1359"/>
                    <a:pt x="46" y="1367"/>
                  </a:cubicBezTo>
                  <a:cubicBezTo>
                    <a:pt x="60" y="1381"/>
                    <a:pt x="109" y="1382"/>
                    <a:pt x="121" y="1381"/>
                  </a:cubicBezTo>
                  <a:cubicBezTo>
                    <a:pt x="368" y="1362"/>
                    <a:pt x="1388" y="1336"/>
                    <a:pt x="1658" y="1312"/>
                  </a:cubicBezTo>
                  <a:cubicBezTo>
                    <a:pt x="1658" y="1315"/>
                    <a:pt x="1684" y="1300"/>
                    <a:pt x="1696" y="1286"/>
                  </a:cubicBezTo>
                  <a:cubicBezTo>
                    <a:pt x="1708" y="1272"/>
                    <a:pt x="1714" y="1250"/>
                    <a:pt x="1714" y="1247"/>
                  </a:cubicBezTo>
                  <a:cubicBezTo>
                    <a:pt x="1714" y="1065"/>
                    <a:pt x="1722" y="347"/>
                    <a:pt x="1715" y="157"/>
                  </a:cubicBezTo>
                  <a:cubicBezTo>
                    <a:pt x="1715" y="124"/>
                    <a:pt x="1711" y="104"/>
                    <a:pt x="1689" y="87"/>
                  </a:cubicBezTo>
                  <a:cubicBezTo>
                    <a:pt x="1667" y="70"/>
                    <a:pt x="1659" y="73"/>
                    <a:pt x="1637" y="67"/>
                  </a:cubicBezTo>
                  <a:cubicBezTo>
                    <a:pt x="1375" y="49"/>
                    <a:pt x="360" y="16"/>
                    <a:pt x="95" y="0"/>
                  </a:cubicBezTo>
                  <a:cubicBezTo>
                    <a:pt x="72" y="0"/>
                    <a:pt x="41" y="14"/>
                    <a:pt x="29" y="31"/>
                  </a:cubicBezTo>
                  <a:cubicBezTo>
                    <a:pt x="17" y="48"/>
                    <a:pt x="13" y="49"/>
                    <a:pt x="6" y="79"/>
                  </a:cubicBezTo>
                  <a:close/>
                </a:path>
              </a:pathLst>
            </a:custGeom>
            <a:gradFill rotWithShape="1">
              <a:gsLst>
                <a:gs pos="0">
                  <a:srgbClr val="03D4A8">
                    <a:alpha val="50000"/>
                  </a:srgbClr>
                </a:gs>
                <a:gs pos="25000">
                  <a:srgbClr val="21D6E0">
                    <a:alpha val="45000"/>
                  </a:srgbClr>
                </a:gs>
                <a:gs pos="75000">
                  <a:srgbClr val="0087E6">
                    <a:alpha val="35000"/>
                  </a:srgbClr>
                </a:gs>
                <a:gs pos="100000">
                  <a:srgbClr val="005CBF">
                    <a:alpha val="30000"/>
                  </a:srgb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1800">
                <a:ea typeface="宋体" pitchFamily="2" charset="-122"/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 rot="42355" flipH="1">
            <a:off x="4800600" y="1905000"/>
            <a:ext cx="3124200" cy="2438400"/>
            <a:chOff x="294" y="1536"/>
            <a:chExt cx="1722" cy="1387"/>
          </a:xfrm>
        </p:grpSpPr>
        <p:pic>
          <p:nvPicPr>
            <p:cNvPr id="29709" name="Picture 13" descr="pan_0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 flipH="1">
              <a:off x="298" y="1536"/>
              <a:ext cx="1711" cy="1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Freeform 14"/>
            <p:cNvGrpSpPr>
              <a:grpSpLocks/>
            </p:cNvGrpSpPr>
            <p:nvPr/>
          </p:nvGrpSpPr>
          <p:grpSpPr bwMode="auto">
            <a:xfrm flipH="1">
              <a:off x="292" y="1536"/>
              <a:ext cx="1724" cy="1387"/>
              <a:chOff x="4419600" y="2286000"/>
              <a:chExt cx="3127248" cy="2438400"/>
            </a:xfrm>
          </p:grpSpPr>
          <p:pic>
            <p:nvPicPr>
              <p:cNvPr id="29711" name="Freeform 14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4419600" y="2286000"/>
                <a:ext cx="3127248" cy="2438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712" name="Text Box 11"/>
              <p:cNvSpPr txBox="1">
                <a:spLocks noChangeArrowheads="1"/>
              </p:cNvSpPr>
              <p:nvPr/>
            </p:nvSpPr>
            <p:spPr bwMode="auto">
              <a:xfrm>
                <a:off x="4419600" y="2289516"/>
                <a:ext cx="3124200" cy="2429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zh-CN" sz="1800"/>
              </a:p>
            </p:txBody>
          </p:sp>
        </p:grpSp>
      </p:grpSp>
      <p:sp>
        <p:nvSpPr>
          <p:cNvPr id="17434" name="AutoShape 26"/>
          <p:cNvSpPr>
            <a:spLocks noChangeArrowheads="1"/>
          </p:cNvSpPr>
          <p:nvPr/>
        </p:nvSpPr>
        <p:spPr bwMode="gray">
          <a:xfrm>
            <a:off x="1447800" y="4953000"/>
            <a:ext cx="6324600" cy="685800"/>
          </a:xfrm>
          <a:prstGeom prst="roundRect">
            <a:avLst>
              <a:gd name="adj" fmla="val 7176"/>
            </a:avLst>
          </a:prstGeom>
          <a:gradFill rotWithShape="1">
            <a:gsLst>
              <a:gs pos="0">
                <a:schemeClr val="folHlink"/>
              </a:gs>
              <a:gs pos="100000">
                <a:srgbClr val="FFF383"/>
              </a:gs>
            </a:gsLst>
            <a:lin ang="2700000" scaled="1"/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36306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 algn="ctr">
              <a:spcBef>
                <a:spcPct val="30000"/>
              </a:spcBef>
            </a:pPr>
            <a:r>
              <a:rPr lang="en-US" altLang="zh-CN" sz="2200" b="1">
                <a:solidFill>
                  <a:srgbClr val="FF0000"/>
                </a:solidFill>
                <a:latin typeface="Baskerville Old Face" pitchFamily="18" charset="0"/>
              </a:rPr>
              <a:t>It is the sacred duty of Shanghai police to safeguard</a:t>
            </a:r>
          </a:p>
          <a:p>
            <a:pPr algn="ctr">
              <a:spcBef>
                <a:spcPct val="30000"/>
              </a:spcBef>
            </a:pPr>
            <a:r>
              <a:rPr lang="en-US" altLang="zh-CN" sz="2200" b="1">
                <a:solidFill>
                  <a:srgbClr val="FF0000"/>
                </a:solidFill>
                <a:latin typeface="Baskerville Old Face" pitchFamily="18" charset="0"/>
              </a:rPr>
              <a:t>the legal rights of overseas students in Shanghai!</a:t>
            </a:r>
            <a:endParaRPr lang="en-US" altLang="zh-CN" sz="2200" b="1">
              <a:solidFill>
                <a:srgbClr val="FF0000"/>
              </a:solidFill>
              <a:latin typeface="Baskerville Old Face" pitchFamily="18" charset="0"/>
              <a:ea typeface="黑体" pitchFamily="2" charset="-122"/>
            </a:endParaRPr>
          </a:p>
        </p:txBody>
      </p:sp>
      <p:pic>
        <p:nvPicPr>
          <p:cNvPr id="35853" name="Picture 29" descr="1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3352800"/>
            <a:ext cx="1676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5" name="Line 15"/>
          <p:cNvSpPr>
            <a:spLocks noChangeShapeType="1"/>
          </p:cNvSpPr>
          <p:nvPr/>
        </p:nvSpPr>
        <p:spPr bwMode="auto">
          <a:xfrm>
            <a:off x="1066800" y="2590800"/>
            <a:ext cx="2819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4953000" y="2590800"/>
            <a:ext cx="2819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61" name="WordArt 21"/>
          <p:cNvSpPr>
            <a:spLocks noChangeArrowheads="1" noChangeShapeType="1" noTextEdit="1"/>
          </p:cNvSpPr>
          <p:nvPr/>
        </p:nvSpPr>
        <p:spPr bwMode="auto">
          <a:xfrm>
            <a:off x="2590800" y="685800"/>
            <a:ext cx="4114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zh-CN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effectLst>
                  <a:prstShdw prst="shdw16">
                    <a:srgbClr val="868686">
                      <a:alpha val="50000"/>
                    </a:srgbClr>
                  </a:prstShdw>
                </a:effectLst>
                <a:latin typeface="Baskerville Old Face"/>
                <a:ea typeface="宋体" pitchFamily="2" charset="-122"/>
              </a:rPr>
              <a:t>Our suggestions</a:t>
            </a:r>
            <a:r>
              <a:rPr lang="zh-CN" altLang="en-US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effectLst>
                  <a:prstShdw prst="shdw16">
                    <a:srgbClr val="868686">
                      <a:alpha val="50000"/>
                    </a:srgbClr>
                  </a:prstShdw>
                </a:effectLst>
                <a:latin typeface="Baskerville Old Face"/>
                <a:ea typeface="宋体" pitchFamily="2" charset="-122"/>
              </a:rPr>
              <a:t>！</a:t>
            </a:r>
          </a:p>
        </p:txBody>
      </p:sp>
      <p:sp>
        <p:nvSpPr>
          <p:cNvPr id="35862" name="Text Box 22"/>
          <p:cNvSpPr txBox="1">
            <a:spLocks noChangeArrowheads="1"/>
          </p:cNvSpPr>
          <p:nvPr/>
        </p:nvSpPr>
        <p:spPr bwMode="auto">
          <a:xfrm>
            <a:off x="1219200" y="1981200"/>
            <a:ext cx="2514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 b="1">
                <a:solidFill>
                  <a:srgbClr val="0000CC"/>
                </a:solidFill>
                <a:latin typeface="GungsuhChe" pitchFamily="49" charset="-127"/>
                <a:ea typeface="GungsuhChe" pitchFamily="49" charset="-127"/>
              </a:rPr>
              <a:t>Safety precautions in room</a:t>
            </a:r>
          </a:p>
        </p:txBody>
      </p:sp>
      <p:sp>
        <p:nvSpPr>
          <p:cNvPr id="35863" name="Text Box 23"/>
          <p:cNvSpPr txBox="1">
            <a:spLocks noChangeArrowheads="1"/>
          </p:cNvSpPr>
          <p:nvPr/>
        </p:nvSpPr>
        <p:spPr bwMode="auto">
          <a:xfrm>
            <a:off x="5105400" y="1981200"/>
            <a:ext cx="259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 b="1">
                <a:solidFill>
                  <a:srgbClr val="0000CC"/>
                </a:solidFill>
                <a:latin typeface="GungsuhChe" pitchFamily="49" charset="-127"/>
                <a:ea typeface="GungsuhChe" pitchFamily="49" charset="-127"/>
              </a:rPr>
              <a:t>Safety precautions in public places</a:t>
            </a:r>
          </a:p>
        </p:txBody>
      </p:sp>
      <p:sp>
        <p:nvSpPr>
          <p:cNvPr id="35864" name="Rectangle 24"/>
          <p:cNvSpPr>
            <a:spLocks noChangeArrowheads="1"/>
          </p:cNvSpPr>
          <p:nvPr/>
        </p:nvSpPr>
        <p:spPr bwMode="auto">
          <a:xfrm>
            <a:off x="990600" y="2667000"/>
            <a:ext cx="2971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</a:pPr>
            <a:r>
              <a:rPr lang="en-US" altLang="zh-CN" sz="1800" b="1">
                <a:solidFill>
                  <a:schemeClr val="bg1"/>
                </a:solidFill>
                <a:latin typeface="Baskerville Old Face" pitchFamily="18" charset="0"/>
                <a:ea typeface="GungsuhChe" pitchFamily="49" charset="-127"/>
              </a:rPr>
              <a:t>Enhance security            examination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</a:pPr>
            <a:r>
              <a:rPr lang="en-US" altLang="zh-CN" sz="1800" b="1">
                <a:solidFill>
                  <a:schemeClr val="bg1"/>
                </a:solidFill>
                <a:latin typeface="Baskerville Old Face" pitchFamily="18" charset="0"/>
                <a:ea typeface="GungsuhChe" pitchFamily="49" charset="-127"/>
              </a:rPr>
              <a:t>Guard against robbery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</a:pPr>
            <a:r>
              <a:rPr lang="en-US" altLang="zh-CN" sz="1800" b="1">
                <a:solidFill>
                  <a:schemeClr val="bg1"/>
                </a:solidFill>
                <a:latin typeface="Baskerville Old Face" pitchFamily="18" charset="0"/>
                <a:ea typeface="GungsuhChe" pitchFamily="49" charset="-127"/>
              </a:rPr>
              <a:t>Prevent gas poisoning    accidents from happen-    ing</a:t>
            </a:r>
          </a:p>
        </p:txBody>
      </p:sp>
      <p:sp>
        <p:nvSpPr>
          <p:cNvPr id="35865" name="Rectangle 25"/>
          <p:cNvSpPr>
            <a:spLocks noChangeArrowheads="1"/>
          </p:cNvSpPr>
          <p:nvPr/>
        </p:nvSpPr>
        <p:spPr bwMode="auto">
          <a:xfrm>
            <a:off x="5029200" y="2560638"/>
            <a:ext cx="2895600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</a:pPr>
            <a:r>
              <a:rPr lang="en-US" altLang="zh-CN" sz="1800" b="1">
                <a:solidFill>
                  <a:schemeClr val="bg1"/>
                </a:solidFill>
                <a:latin typeface="Baskerville Old Face" pitchFamily="18" charset="0"/>
                <a:ea typeface="GungsuhChe" pitchFamily="49" charset="-127"/>
              </a:rPr>
              <a:t>Keep your personal      belongs safe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</a:pPr>
            <a:r>
              <a:rPr lang="en-US" altLang="zh-CN" sz="1800" b="1">
                <a:solidFill>
                  <a:schemeClr val="bg1"/>
                </a:solidFill>
                <a:latin typeface="Baskerville Old Face" pitchFamily="18" charset="0"/>
                <a:ea typeface="GungsuhChe" pitchFamily="49" charset="-127"/>
              </a:rPr>
              <a:t>Avoid over-taking of     alcohol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</a:pPr>
            <a:r>
              <a:rPr lang="en-US" altLang="zh-CN" sz="1800" b="1">
                <a:solidFill>
                  <a:schemeClr val="bg1"/>
                </a:solidFill>
                <a:latin typeface="Baskerville Old Face" pitchFamily="18" charset="0"/>
                <a:ea typeface="GungsuhChe" pitchFamily="49" charset="-127"/>
              </a:rPr>
              <a:t>Observe traffic laws      and regulations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5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35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35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35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35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8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00" decel="100000" fill="hold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4" grpId="0" animBg="1"/>
      <p:bldP spid="35855" grpId="0" animBg="1"/>
      <p:bldP spid="35858" grpId="0" animBg="1"/>
      <p:bldP spid="35862" grpId="0"/>
      <p:bldP spid="35863" grpId="0"/>
      <p:bldP spid="35864" grpId="0"/>
      <p:bldP spid="3586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z.gov.cn/img/0/8/8788/70633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0"/>
            <a:ext cx="3853855" cy="2636912"/>
          </a:xfrm>
          <a:prstGeom prst="rect">
            <a:avLst/>
          </a:prstGeom>
          <a:noFill/>
        </p:spPr>
      </p:pic>
      <p:pic>
        <p:nvPicPr>
          <p:cNvPr id="3" name="Picture 6" descr="https://hbimg.huabanimg.com/397d97a2e6726f849d609ffce3614d9090c873893667c-wvRyDT_fw236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67544" y="188640"/>
            <a:ext cx="2736304" cy="3455164"/>
          </a:xfrm>
          <a:prstGeom prst="rect">
            <a:avLst/>
          </a:prstGeom>
          <a:noFill/>
        </p:spPr>
      </p:pic>
      <p:grpSp>
        <p:nvGrpSpPr>
          <p:cNvPr id="4" name="组合 3"/>
          <p:cNvGrpSpPr/>
          <p:nvPr/>
        </p:nvGrpSpPr>
        <p:grpSpPr>
          <a:xfrm>
            <a:off x="5148064" y="3356992"/>
            <a:ext cx="3816424" cy="2987799"/>
            <a:chOff x="4788024" y="3140968"/>
            <a:chExt cx="3254425" cy="3347839"/>
          </a:xfrm>
        </p:grpSpPr>
        <p:grpSp>
          <p:nvGrpSpPr>
            <p:cNvPr id="5" name="组合 31"/>
            <p:cNvGrpSpPr/>
            <p:nvPr/>
          </p:nvGrpSpPr>
          <p:grpSpPr>
            <a:xfrm>
              <a:off x="4788024" y="3140968"/>
              <a:ext cx="3254425" cy="3347839"/>
              <a:chOff x="4788024" y="3140968"/>
              <a:chExt cx="3254425" cy="3347839"/>
            </a:xfrm>
          </p:grpSpPr>
          <p:pic>
            <p:nvPicPr>
              <p:cNvPr id="7" name="Picture 4" descr="http://static.city.manmankan.com/kimages/202208/06_1659741387365554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788024" y="3140968"/>
                <a:ext cx="3254425" cy="3347839"/>
              </a:xfrm>
              <a:prstGeom prst="rect">
                <a:avLst/>
              </a:prstGeom>
              <a:noFill/>
            </p:spPr>
          </p:pic>
          <p:sp>
            <p:nvSpPr>
              <p:cNvPr id="8" name="矩形 7"/>
              <p:cNvSpPr/>
              <p:nvPr/>
            </p:nvSpPr>
            <p:spPr>
              <a:xfrm>
                <a:off x="6660232" y="5759632"/>
                <a:ext cx="216024" cy="161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625064" y="5717344"/>
              <a:ext cx="5040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solidFill>
                    <a:srgbClr val="00B050"/>
                  </a:solidFill>
                </a:rPr>
                <a:t>72</a:t>
              </a:r>
              <a:endParaRPr lang="zh-CN" altLang="en-US" sz="12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93186" name="Picture 2" descr="http://inews.gtimg.com/newsapp_bt/0/11263688106/64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3645024"/>
            <a:ext cx="3374644" cy="277470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067944" y="2708920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Get the NAT(nucleic acid testing) every </a:t>
            </a:r>
            <a:r>
              <a:rPr lang="en-US" altLang="zh-CN" b="1" dirty="0" smtClean="0">
                <a:solidFill>
                  <a:srgbClr val="FF0000"/>
                </a:solidFill>
              </a:rPr>
              <a:t>72</a:t>
            </a:r>
            <a:r>
              <a:rPr lang="en-US" altLang="zh-CN" dirty="0" smtClean="0"/>
              <a:t> hours and check the result on your cell-phone</a:t>
            </a:r>
            <a:endParaRPr lang="zh-CN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0" y="0"/>
            <a:ext cx="3657600" cy="3276600"/>
            <a:chOff x="172" y="1253"/>
            <a:chExt cx="2347" cy="1724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72" y="1253"/>
              <a:ext cx="2347" cy="1636"/>
            </a:xfrm>
            <a:custGeom>
              <a:avLst/>
              <a:gdLst/>
              <a:ahLst/>
              <a:cxnLst>
                <a:cxn ang="0">
                  <a:pos x="3234" y="888"/>
                </a:cxn>
                <a:cxn ang="0">
                  <a:pos x="2964" y="990"/>
                </a:cxn>
                <a:cxn ang="0">
                  <a:pos x="2844" y="984"/>
                </a:cxn>
                <a:cxn ang="0">
                  <a:pos x="2832" y="924"/>
                </a:cxn>
                <a:cxn ang="0">
                  <a:pos x="2700" y="1038"/>
                </a:cxn>
                <a:cxn ang="0">
                  <a:pos x="2634" y="1116"/>
                </a:cxn>
                <a:cxn ang="0">
                  <a:pos x="2748" y="1182"/>
                </a:cxn>
                <a:cxn ang="0">
                  <a:pos x="2910" y="1176"/>
                </a:cxn>
                <a:cxn ang="0">
                  <a:pos x="2712" y="1326"/>
                </a:cxn>
                <a:cxn ang="0">
                  <a:pos x="2832" y="1530"/>
                </a:cxn>
                <a:cxn ang="0">
                  <a:pos x="2772" y="1620"/>
                </a:cxn>
                <a:cxn ang="0">
                  <a:pos x="2862" y="1674"/>
                </a:cxn>
                <a:cxn ang="0">
                  <a:pos x="2814" y="1752"/>
                </a:cxn>
                <a:cxn ang="0">
                  <a:pos x="2700" y="1932"/>
                </a:cxn>
                <a:cxn ang="0">
                  <a:pos x="2412" y="2100"/>
                </a:cxn>
                <a:cxn ang="0">
                  <a:pos x="2196" y="2208"/>
                </a:cxn>
                <a:cxn ang="0">
                  <a:pos x="2142" y="2160"/>
                </a:cxn>
                <a:cxn ang="0">
                  <a:pos x="1962" y="2106"/>
                </a:cxn>
                <a:cxn ang="0">
                  <a:pos x="1836" y="2094"/>
                </a:cxn>
                <a:cxn ang="0">
                  <a:pos x="1668" y="2136"/>
                </a:cxn>
                <a:cxn ang="0">
                  <a:pos x="1626" y="2136"/>
                </a:cxn>
                <a:cxn ang="0">
                  <a:pos x="1524" y="2088"/>
                </a:cxn>
                <a:cxn ang="0">
                  <a:pos x="1440" y="2010"/>
                </a:cxn>
                <a:cxn ang="0">
                  <a:pos x="1488" y="1854"/>
                </a:cxn>
                <a:cxn ang="0">
                  <a:pos x="1404" y="1752"/>
                </a:cxn>
                <a:cxn ang="0">
                  <a:pos x="1308" y="1692"/>
                </a:cxn>
                <a:cxn ang="0">
                  <a:pos x="1170" y="1728"/>
                </a:cxn>
                <a:cxn ang="0">
                  <a:pos x="936" y="1752"/>
                </a:cxn>
                <a:cxn ang="0">
                  <a:pos x="864" y="1764"/>
                </a:cxn>
                <a:cxn ang="0">
                  <a:pos x="486" y="1632"/>
                </a:cxn>
                <a:cxn ang="0">
                  <a:pos x="306" y="1506"/>
                </a:cxn>
                <a:cxn ang="0">
                  <a:pos x="276" y="1320"/>
                </a:cxn>
                <a:cxn ang="0">
                  <a:pos x="318" y="1224"/>
                </a:cxn>
                <a:cxn ang="0">
                  <a:pos x="120" y="1218"/>
                </a:cxn>
                <a:cxn ang="0">
                  <a:pos x="42" y="1164"/>
                </a:cxn>
                <a:cxn ang="0">
                  <a:pos x="48" y="1080"/>
                </a:cxn>
                <a:cxn ang="0">
                  <a:pos x="60" y="960"/>
                </a:cxn>
                <a:cxn ang="0">
                  <a:pos x="294" y="906"/>
                </a:cxn>
                <a:cxn ang="0">
                  <a:pos x="432" y="744"/>
                </a:cxn>
                <a:cxn ang="0">
                  <a:pos x="540" y="558"/>
                </a:cxn>
                <a:cxn ang="0">
                  <a:pos x="732" y="408"/>
                </a:cxn>
                <a:cxn ang="0">
                  <a:pos x="876" y="372"/>
                </a:cxn>
                <a:cxn ang="0">
                  <a:pos x="1038" y="510"/>
                </a:cxn>
                <a:cxn ang="0">
                  <a:pos x="1326" y="744"/>
                </a:cxn>
                <a:cxn ang="0">
                  <a:pos x="1860" y="882"/>
                </a:cxn>
                <a:cxn ang="0">
                  <a:pos x="2172" y="786"/>
                </a:cxn>
                <a:cxn ang="0">
                  <a:pos x="2376" y="654"/>
                </a:cxn>
                <a:cxn ang="0">
                  <a:pos x="2670" y="528"/>
                </a:cxn>
                <a:cxn ang="0">
                  <a:pos x="2502" y="444"/>
                </a:cxn>
                <a:cxn ang="0">
                  <a:pos x="2628" y="288"/>
                </a:cxn>
                <a:cxn ang="0">
                  <a:pos x="2760" y="66"/>
                </a:cxn>
                <a:cxn ang="0">
                  <a:pos x="3066" y="48"/>
                </a:cxn>
                <a:cxn ang="0">
                  <a:pos x="3324" y="318"/>
                </a:cxn>
                <a:cxn ang="0">
                  <a:pos x="3582" y="408"/>
                </a:cxn>
                <a:cxn ang="0">
                  <a:pos x="3504" y="648"/>
                </a:cxn>
              </a:cxnLst>
              <a:rect l="0" t="0" r="r" b="b"/>
              <a:pathLst>
                <a:path w="3612" h="2232">
                  <a:moveTo>
                    <a:pt x="3408" y="762"/>
                  </a:moveTo>
                  <a:lnTo>
                    <a:pt x="3384" y="768"/>
                  </a:lnTo>
                  <a:lnTo>
                    <a:pt x="3366" y="774"/>
                  </a:lnTo>
                  <a:lnTo>
                    <a:pt x="3300" y="834"/>
                  </a:lnTo>
                  <a:lnTo>
                    <a:pt x="3234" y="888"/>
                  </a:lnTo>
                  <a:lnTo>
                    <a:pt x="3192" y="882"/>
                  </a:lnTo>
                  <a:lnTo>
                    <a:pt x="3150" y="882"/>
                  </a:lnTo>
                  <a:lnTo>
                    <a:pt x="3090" y="924"/>
                  </a:lnTo>
                  <a:lnTo>
                    <a:pt x="3042" y="972"/>
                  </a:lnTo>
                  <a:lnTo>
                    <a:pt x="2964" y="990"/>
                  </a:lnTo>
                  <a:lnTo>
                    <a:pt x="2910" y="1008"/>
                  </a:lnTo>
                  <a:lnTo>
                    <a:pt x="2868" y="1050"/>
                  </a:lnTo>
                  <a:lnTo>
                    <a:pt x="2838" y="1062"/>
                  </a:lnTo>
                  <a:lnTo>
                    <a:pt x="2844" y="1032"/>
                  </a:lnTo>
                  <a:lnTo>
                    <a:pt x="2844" y="984"/>
                  </a:lnTo>
                  <a:lnTo>
                    <a:pt x="2868" y="960"/>
                  </a:lnTo>
                  <a:lnTo>
                    <a:pt x="2892" y="942"/>
                  </a:lnTo>
                  <a:lnTo>
                    <a:pt x="2880" y="930"/>
                  </a:lnTo>
                  <a:lnTo>
                    <a:pt x="2862" y="924"/>
                  </a:lnTo>
                  <a:lnTo>
                    <a:pt x="2832" y="924"/>
                  </a:lnTo>
                  <a:lnTo>
                    <a:pt x="2808" y="948"/>
                  </a:lnTo>
                  <a:lnTo>
                    <a:pt x="2784" y="966"/>
                  </a:lnTo>
                  <a:lnTo>
                    <a:pt x="2754" y="972"/>
                  </a:lnTo>
                  <a:lnTo>
                    <a:pt x="2730" y="1002"/>
                  </a:lnTo>
                  <a:lnTo>
                    <a:pt x="2700" y="1038"/>
                  </a:lnTo>
                  <a:lnTo>
                    <a:pt x="2676" y="1044"/>
                  </a:lnTo>
                  <a:lnTo>
                    <a:pt x="2652" y="1044"/>
                  </a:lnTo>
                  <a:lnTo>
                    <a:pt x="2616" y="1056"/>
                  </a:lnTo>
                  <a:lnTo>
                    <a:pt x="2604" y="1086"/>
                  </a:lnTo>
                  <a:lnTo>
                    <a:pt x="2634" y="1116"/>
                  </a:lnTo>
                  <a:lnTo>
                    <a:pt x="2688" y="1128"/>
                  </a:lnTo>
                  <a:lnTo>
                    <a:pt x="2700" y="1146"/>
                  </a:lnTo>
                  <a:lnTo>
                    <a:pt x="2700" y="1170"/>
                  </a:lnTo>
                  <a:lnTo>
                    <a:pt x="2718" y="1176"/>
                  </a:lnTo>
                  <a:lnTo>
                    <a:pt x="2748" y="1182"/>
                  </a:lnTo>
                  <a:lnTo>
                    <a:pt x="2766" y="1164"/>
                  </a:lnTo>
                  <a:lnTo>
                    <a:pt x="2784" y="1152"/>
                  </a:lnTo>
                  <a:lnTo>
                    <a:pt x="2850" y="1146"/>
                  </a:lnTo>
                  <a:lnTo>
                    <a:pt x="2910" y="1164"/>
                  </a:lnTo>
                  <a:lnTo>
                    <a:pt x="2910" y="1176"/>
                  </a:lnTo>
                  <a:lnTo>
                    <a:pt x="2892" y="1200"/>
                  </a:lnTo>
                  <a:lnTo>
                    <a:pt x="2856" y="1200"/>
                  </a:lnTo>
                  <a:lnTo>
                    <a:pt x="2814" y="1212"/>
                  </a:lnTo>
                  <a:lnTo>
                    <a:pt x="2766" y="1254"/>
                  </a:lnTo>
                  <a:lnTo>
                    <a:pt x="2712" y="1326"/>
                  </a:lnTo>
                  <a:lnTo>
                    <a:pt x="2736" y="1344"/>
                  </a:lnTo>
                  <a:lnTo>
                    <a:pt x="2766" y="1362"/>
                  </a:lnTo>
                  <a:lnTo>
                    <a:pt x="2814" y="1452"/>
                  </a:lnTo>
                  <a:lnTo>
                    <a:pt x="2856" y="1524"/>
                  </a:lnTo>
                  <a:lnTo>
                    <a:pt x="2832" y="1530"/>
                  </a:lnTo>
                  <a:lnTo>
                    <a:pt x="2814" y="1530"/>
                  </a:lnTo>
                  <a:lnTo>
                    <a:pt x="2838" y="1554"/>
                  </a:lnTo>
                  <a:lnTo>
                    <a:pt x="2862" y="1578"/>
                  </a:lnTo>
                  <a:lnTo>
                    <a:pt x="2820" y="1602"/>
                  </a:lnTo>
                  <a:lnTo>
                    <a:pt x="2772" y="1620"/>
                  </a:lnTo>
                  <a:lnTo>
                    <a:pt x="2790" y="1626"/>
                  </a:lnTo>
                  <a:lnTo>
                    <a:pt x="2832" y="1626"/>
                  </a:lnTo>
                  <a:lnTo>
                    <a:pt x="2862" y="1632"/>
                  </a:lnTo>
                  <a:lnTo>
                    <a:pt x="2868" y="1644"/>
                  </a:lnTo>
                  <a:lnTo>
                    <a:pt x="2862" y="1674"/>
                  </a:lnTo>
                  <a:lnTo>
                    <a:pt x="2856" y="1704"/>
                  </a:lnTo>
                  <a:lnTo>
                    <a:pt x="2838" y="1734"/>
                  </a:lnTo>
                  <a:lnTo>
                    <a:pt x="2838" y="1758"/>
                  </a:lnTo>
                  <a:lnTo>
                    <a:pt x="2826" y="1758"/>
                  </a:lnTo>
                  <a:lnTo>
                    <a:pt x="2814" y="1752"/>
                  </a:lnTo>
                  <a:lnTo>
                    <a:pt x="2784" y="1806"/>
                  </a:lnTo>
                  <a:lnTo>
                    <a:pt x="2754" y="1854"/>
                  </a:lnTo>
                  <a:lnTo>
                    <a:pt x="2742" y="1872"/>
                  </a:lnTo>
                  <a:lnTo>
                    <a:pt x="2724" y="1896"/>
                  </a:lnTo>
                  <a:lnTo>
                    <a:pt x="2700" y="1932"/>
                  </a:lnTo>
                  <a:lnTo>
                    <a:pt x="2676" y="1962"/>
                  </a:lnTo>
                  <a:lnTo>
                    <a:pt x="2598" y="2016"/>
                  </a:lnTo>
                  <a:lnTo>
                    <a:pt x="2520" y="2064"/>
                  </a:lnTo>
                  <a:lnTo>
                    <a:pt x="2460" y="2082"/>
                  </a:lnTo>
                  <a:lnTo>
                    <a:pt x="2412" y="2100"/>
                  </a:lnTo>
                  <a:lnTo>
                    <a:pt x="2394" y="2100"/>
                  </a:lnTo>
                  <a:lnTo>
                    <a:pt x="2370" y="2100"/>
                  </a:lnTo>
                  <a:lnTo>
                    <a:pt x="2286" y="2130"/>
                  </a:lnTo>
                  <a:lnTo>
                    <a:pt x="2196" y="2172"/>
                  </a:lnTo>
                  <a:lnTo>
                    <a:pt x="2196" y="2208"/>
                  </a:lnTo>
                  <a:lnTo>
                    <a:pt x="2172" y="2232"/>
                  </a:lnTo>
                  <a:lnTo>
                    <a:pt x="2160" y="2226"/>
                  </a:lnTo>
                  <a:lnTo>
                    <a:pt x="2148" y="2214"/>
                  </a:lnTo>
                  <a:lnTo>
                    <a:pt x="2148" y="2178"/>
                  </a:lnTo>
                  <a:lnTo>
                    <a:pt x="2142" y="2160"/>
                  </a:lnTo>
                  <a:lnTo>
                    <a:pt x="2082" y="2166"/>
                  </a:lnTo>
                  <a:lnTo>
                    <a:pt x="2016" y="2178"/>
                  </a:lnTo>
                  <a:lnTo>
                    <a:pt x="1992" y="2154"/>
                  </a:lnTo>
                  <a:lnTo>
                    <a:pt x="1968" y="2130"/>
                  </a:lnTo>
                  <a:lnTo>
                    <a:pt x="1962" y="2106"/>
                  </a:lnTo>
                  <a:lnTo>
                    <a:pt x="1956" y="2076"/>
                  </a:lnTo>
                  <a:lnTo>
                    <a:pt x="1914" y="2064"/>
                  </a:lnTo>
                  <a:lnTo>
                    <a:pt x="1872" y="2052"/>
                  </a:lnTo>
                  <a:lnTo>
                    <a:pt x="1860" y="2064"/>
                  </a:lnTo>
                  <a:lnTo>
                    <a:pt x="1836" y="2094"/>
                  </a:lnTo>
                  <a:lnTo>
                    <a:pt x="1764" y="2094"/>
                  </a:lnTo>
                  <a:lnTo>
                    <a:pt x="1692" y="2106"/>
                  </a:lnTo>
                  <a:lnTo>
                    <a:pt x="1674" y="2106"/>
                  </a:lnTo>
                  <a:lnTo>
                    <a:pt x="1656" y="2112"/>
                  </a:lnTo>
                  <a:lnTo>
                    <a:pt x="1668" y="2136"/>
                  </a:lnTo>
                  <a:lnTo>
                    <a:pt x="1674" y="2166"/>
                  </a:lnTo>
                  <a:lnTo>
                    <a:pt x="1656" y="2166"/>
                  </a:lnTo>
                  <a:lnTo>
                    <a:pt x="1638" y="2166"/>
                  </a:lnTo>
                  <a:lnTo>
                    <a:pt x="1632" y="2148"/>
                  </a:lnTo>
                  <a:lnTo>
                    <a:pt x="1626" y="2136"/>
                  </a:lnTo>
                  <a:lnTo>
                    <a:pt x="1608" y="2148"/>
                  </a:lnTo>
                  <a:lnTo>
                    <a:pt x="1590" y="2160"/>
                  </a:lnTo>
                  <a:lnTo>
                    <a:pt x="1566" y="2136"/>
                  </a:lnTo>
                  <a:lnTo>
                    <a:pt x="1542" y="2112"/>
                  </a:lnTo>
                  <a:lnTo>
                    <a:pt x="1524" y="2088"/>
                  </a:lnTo>
                  <a:lnTo>
                    <a:pt x="1506" y="2058"/>
                  </a:lnTo>
                  <a:lnTo>
                    <a:pt x="1500" y="2028"/>
                  </a:lnTo>
                  <a:lnTo>
                    <a:pt x="1494" y="1998"/>
                  </a:lnTo>
                  <a:lnTo>
                    <a:pt x="1470" y="2004"/>
                  </a:lnTo>
                  <a:lnTo>
                    <a:pt x="1440" y="2010"/>
                  </a:lnTo>
                  <a:lnTo>
                    <a:pt x="1428" y="1980"/>
                  </a:lnTo>
                  <a:lnTo>
                    <a:pt x="1422" y="1956"/>
                  </a:lnTo>
                  <a:lnTo>
                    <a:pt x="1452" y="1932"/>
                  </a:lnTo>
                  <a:lnTo>
                    <a:pt x="1476" y="1908"/>
                  </a:lnTo>
                  <a:lnTo>
                    <a:pt x="1488" y="1854"/>
                  </a:lnTo>
                  <a:lnTo>
                    <a:pt x="1494" y="1806"/>
                  </a:lnTo>
                  <a:lnTo>
                    <a:pt x="1458" y="1764"/>
                  </a:lnTo>
                  <a:lnTo>
                    <a:pt x="1422" y="1722"/>
                  </a:lnTo>
                  <a:lnTo>
                    <a:pt x="1410" y="1740"/>
                  </a:lnTo>
                  <a:lnTo>
                    <a:pt x="1404" y="1752"/>
                  </a:lnTo>
                  <a:lnTo>
                    <a:pt x="1380" y="1740"/>
                  </a:lnTo>
                  <a:lnTo>
                    <a:pt x="1356" y="1728"/>
                  </a:lnTo>
                  <a:lnTo>
                    <a:pt x="1338" y="1698"/>
                  </a:lnTo>
                  <a:lnTo>
                    <a:pt x="1326" y="1680"/>
                  </a:lnTo>
                  <a:lnTo>
                    <a:pt x="1308" y="1692"/>
                  </a:lnTo>
                  <a:lnTo>
                    <a:pt x="1290" y="1704"/>
                  </a:lnTo>
                  <a:lnTo>
                    <a:pt x="1278" y="1698"/>
                  </a:lnTo>
                  <a:lnTo>
                    <a:pt x="1254" y="1686"/>
                  </a:lnTo>
                  <a:lnTo>
                    <a:pt x="1206" y="1704"/>
                  </a:lnTo>
                  <a:lnTo>
                    <a:pt x="1170" y="1728"/>
                  </a:lnTo>
                  <a:lnTo>
                    <a:pt x="1116" y="1752"/>
                  </a:lnTo>
                  <a:lnTo>
                    <a:pt x="1062" y="1764"/>
                  </a:lnTo>
                  <a:lnTo>
                    <a:pt x="1014" y="1752"/>
                  </a:lnTo>
                  <a:lnTo>
                    <a:pt x="972" y="1740"/>
                  </a:lnTo>
                  <a:lnTo>
                    <a:pt x="936" y="1752"/>
                  </a:lnTo>
                  <a:lnTo>
                    <a:pt x="906" y="1794"/>
                  </a:lnTo>
                  <a:lnTo>
                    <a:pt x="900" y="1776"/>
                  </a:lnTo>
                  <a:lnTo>
                    <a:pt x="900" y="1752"/>
                  </a:lnTo>
                  <a:lnTo>
                    <a:pt x="882" y="1752"/>
                  </a:lnTo>
                  <a:lnTo>
                    <a:pt x="864" y="1764"/>
                  </a:lnTo>
                  <a:lnTo>
                    <a:pt x="798" y="1776"/>
                  </a:lnTo>
                  <a:lnTo>
                    <a:pt x="738" y="1764"/>
                  </a:lnTo>
                  <a:lnTo>
                    <a:pt x="636" y="1698"/>
                  </a:lnTo>
                  <a:lnTo>
                    <a:pt x="534" y="1638"/>
                  </a:lnTo>
                  <a:lnTo>
                    <a:pt x="486" y="1632"/>
                  </a:lnTo>
                  <a:lnTo>
                    <a:pt x="438" y="1620"/>
                  </a:lnTo>
                  <a:lnTo>
                    <a:pt x="384" y="1590"/>
                  </a:lnTo>
                  <a:lnTo>
                    <a:pt x="330" y="1560"/>
                  </a:lnTo>
                  <a:lnTo>
                    <a:pt x="312" y="1530"/>
                  </a:lnTo>
                  <a:lnTo>
                    <a:pt x="306" y="1506"/>
                  </a:lnTo>
                  <a:lnTo>
                    <a:pt x="330" y="1488"/>
                  </a:lnTo>
                  <a:lnTo>
                    <a:pt x="348" y="1470"/>
                  </a:lnTo>
                  <a:lnTo>
                    <a:pt x="330" y="1422"/>
                  </a:lnTo>
                  <a:lnTo>
                    <a:pt x="312" y="1350"/>
                  </a:lnTo>
                  <a:lnTo>
                    <a:pt x="276" y="1320"/>
                  </a:lnTo>
                  <a:lnTo>
                    <a:pt x="246" y="1284"/>
                  </a:lnTo>
                  <a:lnTo>
                    <a:pt x="270" y="1278"/>
                  </a:lnTo>
                  <a:lnTo>
                    <a:pt x="294" y="1272"/>
                  </a:lnTo>
                  <a:lnTo>
                    <a:pt x="312" y="1248"/>
                  </a:lnTo>
                  <a:lnTo>
                    <a:pt x="318" y="1224"/>
                  </a:lnTo>
                  <a:lnTo>
                    <a:pt x="288" y="1206"/>
                  </a:lnTo>
                  <a:lnTo>
                    <a:pt x="240" y="1188"/>
                  </a:lnTo>
                  <a:lnTo>
                    <a:pt x="174" y="1194"/>
                  </a:lnTo>
                  <a:lnTo>
                    <a:pt x="132" y="1236"/>
                  </a:lnTo>
                  <a:lnTo>
                    <a:pt x="120" y="1218"/>
                  </a:lnTo>
                  <a:lnTo>
                    <a:pt x="96" y="1206"/>
                  </a:lnTo>
                  <a:lnTo>
                    <a:pt x="72" y="1200"/>
                  </a:lnTo>
                  <a:lnTo>
                    <a:pt x="48" y="1200"/>
                  </a:lnTo>
                  <a:lnTo>
                    <a:pt x="42" y="1182"/>
                  </a:lnTo>
                  <a:lnTo>
                    <a:pt x="42" y="1164"/>
                  </a:lnTo>
                  <a:lnTo>
                    <a:pt x="60" y="1158"/>
                  </a:lnTo>
                  <a:lnTo>
                    <a:pt x="72" y="1152"/>
                  </a:lnTo>
                  <a:lnTo>
                    <a:pt x="84" y="1122"/>
                  </a:lnTo>
                  <a:lnTo>
                    <a:pt x="84" y="1086"/>
                  </a:lnTo>
                  <a:lnTo>
                    <a:pt x="48" y="1080"/>
                  </a:lnTo>
                  <a:lnTo>
                    <a:pt x="12" y="1062"/>
                  </a:lnTo>
                  <a:lnTo>
                    <a:pt x="0" y="1044"/>
                  </a:lnTo>
                  <a:lnTo>
                    <a:pt x="0" y="1014"/>
                  </a:lnTo>
                  <a:lnTo>
                    <a:pt x="24" y="984"/>
                  </a:lnTo>
                  <a:lnTo>
                    <a:pt x="60" y="960"/>
                  </a:lnTo>
                  <a:lnTo>
                    <a:pt x="96" y="954"/>
                  </a:lnTo>
                  <a:lnTo>
                    <a:pt x="138" y="960"/>
                  </a:lnTo>
                  <a:lnTo>
                    <a:pt x="168" y="948"/>
                  </a:lnTo>
                  <a:lnTo>
                    <a:pt x="198" y="930"/>
                  </a:lnTo>
                  <a:lnTo>
                    <a:pt x="294" y="906"/>
                  </a:lnTo>
                  <a:lnTo>
                    <a:pt x="384" y="870"/>
                  </a:lnTo>
                  <a:lnTo>
                    <a:pt x="396" y="840"/>
                  </a:lnTo>
                  <a:lnTo>
                    <a:pt x="390" y="816"/>
                  </a:lnTo>
                  <a:lnTo>
                    <a:pt x="414" y="792"/>
                  </a:lnTo>
                  <a:lnTo>
                    <a:pt x="432" y="744"/>
                  </a:lnTo>
                  <a:lnTo>
                    <a:pt x="408" y="690"/>
                  </a:lnTo>
                  <a:lnTo>
                    <a:pt x="390" y="648"/>
                  </a:lnTo>
                  <a:lnTo>
                    <a:pt x="456" y="642"/>
                  </a:lnTo>
                  <a:lnTo>
                    <a:pt x="516" y="624"/>
                  </a:lnTo>
                  <a:lnTo>
                    <a:pt x="540" y="558"/>
                  </a:lnTo>
                  <a:lnTo>
                    <a:pt x="558" y="498"/>
                  </a:lnTo>
                  <a:lnTo>
                    <a:pt x="648" y="486"/>
                  </a:lnTo>
                  <a:lnTo>
                    <a:pt x="720" y="486"/>
                  </a:lnTo>
                  <a:lnTo>
                    <a:pt x="726" y="450"/>
                  </a:lnTo>
                  <a:lnTo>
                    <a:pt x="732" y="408"/>
                  </a:lnTo>
                  <a:lnTo>
                    <a:pt x="774" y="378"/>
                  </a:lnTo>
                  <a:lnTo>
                    <a:pt x="822" y="342"/>
                  </a:lnTo>
                  <a:lnTo>
                    <a:pt x="840" y="342"/>
                  </a:lnTo>
                  <a:lnTo>
                    <a:pt x="858" y="342"/>
                  </a:lnTo>
                  <a:lnTo>
                    <a:pt x="876" y="372"/>
                  </a:lnTo>
                  <a:lnTo>
                    <a:pt x="906" y="414"/>
                  </a:lnTo>
                  <a:lnTo>
                    <a:pt x="948" y="426"/>
                  </a:lnTo>
                  <a:lnTo>
                    <a:pt x="978" y="426"/>
                  </a:lnTo>
                  <a:lnTo>
                    <a:pt x="996" y="462"/>
                  </a:lnTo>
                  <a:lnTo>
                    <a:pt x="1038" y="510"/>
                  </a:lnTo>
                  <a:lnTo>
                    <a:pt x="1032" y="582"/>
                  </a:lnTo>
                  <a:lnTo>
                    <a:pt x="1032" y="624"/>
                  </a:lnTo>
                  <a:lnTo>
                    <a:pt x="1122" y="636"/>
                  </a:lnTo>
                  <a:lnTo>
                    <a:pt x="1218" y="654"/>
                  </a:lnTo>
                  <a:lnTo>
                    <a:pt x="1326" y="744"/>
                  </a:lnTo>
                  <a:lnTo>
                    <a:pt x="1386" y="810"/>
                  </a:lnTo>
                  <a:lnTo>
                    <a:pt x="1518" y="804"/>
                  </a:lnTo>
                  <a:lnTo>
                    <a:pt x="1662" y="816"/>
                  </a:lnTo>
                  <a:lnTo>
                    <a:pt x="1776" y="864"/>
                  </a:lnTo>
                  <a:lnTo>
                    <a:pt x="1860" y="882"/>
                  </a:lnTo>
                  <a:lnTo>
                    <a:pt x="1926" y="852"/>
                  </a:lnTo>
                  <a:lnTo>
                    <a:pt x="1986" y="822"/>
                  </a:lnTo>
                  <a:lnTo>
                    <a:pt x="2040" y="828"/>
                  </a:lnTo>
                  <a:lnTo>
                    <a:pt x="2100" y="828"/>
                  </a:lnTo>
                  <a:lnTo>
                    <a:pt x="2172" y="786"/>
                  </a:lnTo>
                  <a:lnTo>
                    <a:pt x="2256" y="738"/>
                  </a:lnTo>
                  <a:lnTo>
                    <a:pt x="2256" y="684"/>
                  </a:lnTo>
                  <a:lnTo>
                    <a:pt x="2274" y="648"/>
                  </a:lnTo>
                  <a:lnTo>
                    <a:pt x="2322" y="654"/>
                  </a:lnTo>
                  <a:lnTo>
                    <a:pt x="2376" y="654"/>
                  </a:lnTo>
                  <a:lnTo>
                    <a:pt x="2394" y="630"/>
                  </a:lnTo>
                  <a:lnTo>
                    <a:pt x="2460" y="624"/>
                  </a:lnTo>
                  <a:lnTo>
                    <a:pt x="2520" y="588"/>
                  </a:lnTo>
                  <a:lnTo>
                    <a:pt x="2580" y="528"/>
                  </a:lnTo>
                  <a:lnTo>
                    <a:pt x="2670" y="528"/>
                  </a:lnTo>
                  <a:lnTo>
                    <a:pt x="2742" y="528"/>
                  </a:lnTo>
                  <a:lnTo>
                    <a:pt x="2700" y="456"/>
                  </a:lnTo>
                  <a:lnTo>
                    <a:pt x="2640" y="402"/>
                  </a:lnTo>
                  <a:lnTo>
                    <a:pt x="2586" y="444"/>
                  </a:lnTo>
                  <a:lnTo>
                    <a:pt x="2502" y="444"/>
                  </a:lnTo>
                  <a:lnTo>
                    <a:pt x="2496" y="402"/>
                  </a:lnTo>
                  <a:lnTo>
                    <a:pt x="2514" y="360"/>
                  </a:lnTo>
                  <a:lnTo>
                    <a:pt x="2526" y="324"/>
                  </a:lnTo>
                  <a:lnTo>
                    <a:pt x="2550" y="288"/>
                  </a:lnTo>
                  <a:lnTo>
                    <a:pt x="2628" y="288"/>
                  </a:lnTo>
                  <a:lnTo>
                    <a:pt x="2712" y="246"/>
                  </a:lnTo>
                  <a:lnTo>
                    <a:pt x="2754" y="180"/>
                  </a:lnTo>
                  <a:lnTo>
                    <a:pt x="2784" y="126"/>
                  </a:lnTo>
                  <a:lnTo>
                    <a:pt x="2772" y="90"/>
                  </a:lnTo>
                  <a:lnTo>
                    <a:pt x="2760" y="66"/>
                  </a:lnTo>
                  <a:lnTo>
                    <a:pt x="2784" y="36"/>
                  </a:lnTo>
                  <a:lnTo>
                    <a:pt x="2814" y="6"/>
                  </a:lnTo>
                  <a:lnTo>
                    <a:pt x="2898" y="0"/>
                  </a:lnTo>
                  <a:lnTo>
                    <a:pt x="2988" y="12"/>
                  </a:lnTo>
                  <a:lnTo>
                    <a:pt x="3066" y="48"/>
                  </a:lnTo>
                  <a:lnTo>
                    <a:pt x="3138" y="96"/>
                  </a:lnTo>
                  <a:lnTo>
                    <a:pt x="3168" y="204"/>
                  </a:lnTo>
                  <a:lnTo>
                    <a:pt x="3198" y="294"/>
                  </a:lnTo>
                  <a:lnTo>
                    <a:pt x="3258" y="300"/>
                  </a:lnTo>
                  <a:lnTo>
                    <a:pt x="3324" y="318"/>
                  </a:lnTo>
                  <a:lnTo>
                    <a:pt x="3384" y="390"/>
                  </a:lnTo>
                  <a:lnTo>
                    <a:pt x="3402" y="438"/>
                  </a:lnTo>
                  <a:lnTo>
                    <a:pt x="3480" y="438"/>
                  </a:lnTo>
                  <a:lnTo>
                    <a:pt x="3546" y="438"/>
                  </a:lnTo>
                  <a:lnTo>
                    <a:pt x="3582" y="408"/>
                  </a:lnTo>
                  <a:lnTo>
                    <a:pt x="3612" y="402"/>
                  </a:lnTo>
                  <a:lnTo>
                    <a:pt x="3606" y="468"/>
                  </a:lnTo>
                  <a:lnTo>
                    <a:pt x="3588" y="528"/>
                  </a:lnTo>
                  <a:lnTo>
                    <a:pt x="3546" y="600"/>
                  </a:lnTo>
                  <a:lnTo>
                    <a:pt x="3504" y="648"/>
                  </a:lnTo>
                  <a:lnTo>
                    <a:pt x="3480" y="642"/>
                  </a:lnTo>
                  <a:lnTo>
                    <a:pt x="3450" y="636"/>
                  </a:lnTo>
                  <a:lnTo>
                    <a:pt x="3414" y="690"/>
                  </a:lnTo>
                  <a:lnTo>
                    <a:pt x="3408" y="762"/>
                  </a:lnTo>
                  <a:close/>
                </a:path>
              </a:pathLst>
            </a:custGeom>
            <a:gradFill rotWithShape="1">
              <a:gsLst>
                <a:gs pos="0">
                  <a:srgbClr val="B2B2B2">
                    <a:alpha val="78999"/>
                  </a:srgbClr>
                </a:gs>
                <a:gs pos="50000">
                  <a:srgbClr val="FFCC00">
                    <a:alpha val="70000"/>
                  </a:srgbClr>
                </a:gs>
                <a:gs pos="100000">
                  <a:srgbClr val="B2B2B2">
                    <a:alpha val="78999"/>
                  </a:srgb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517" y="2902"/>
              <a:ext cx="82" cy="75"/>
            </a:xfrm>
            <a:custGeom>
              <a:avLst/>
              <a:gdLst>
                <a:gd name="T0" fmla="*/ 46 w 126"/>
                <a:gd name="T1" fmla="*/ 39 h 102"/>
                <a:gd name="T2" fmla="*/ 36 w 126"/>
                <a:gd name="T3" fmla="*/ 52 h 102"/>
                <a:gd name="T4" fmla="*/ 15 w 126"/>
                <a:gd name="T5" fmla="*/ 55 h 102"/>
                <a:gd name="T6" fmla="*/ 0 w 126"/>
                <a:gd name="T7" fmla="*/ 39 h 102"/>
                <a:gd name="T8" fmla="*/ 10 w 126"/>
                <a:gd name="T9" fmla="*/ 19 h 102"/>
                <a:gd name="T10" fmla="*/ 33 w 126"/>
                <a:gd name="T11" fmla="*/ 3 h 102"/>
                <a:gd name="T12" fmla="*/ 53 w 126"/>
                <a:gd name="T13" fmla="*/ 0 h 102"/>
                <a:gd name="T14" fmla="*/ 53 w 126"/>
                <a:gd name="T15" fmla="*/ 16 h 102"/>
                <a:gd name="T16" fmla="*/ 46 w 126"/>
                <a:gd name="T17" fmla="*/ 39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102"/>
                <a:gd name="T29" fmla="*/ 126 w 126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102">
                  <a:moveTo>
                    <a:pt x="108" y="72"/>
                  </a:moveTo>
                  <a:lnTo>
                    <a:pt x="84" y="96"/>
                  </a:lnTo>
                  <a:lnTo>
                    <a:pt x="36" y="102"/>
                  </a:lnTo>
                  <a:lnTo>
                    <a:pt x="0" y="72"/>
                  </a:lnTo>
                  <a:lnTo>
                    <a:pt x="24" y="36"/>
                  </a:lnTo>
                  <a:lnTo>
                    <a:pt x="78" y="6"/>
                  </a:lnTo>
                  <a:lnTo>
                    <a:pt x="126" y="0"/>
                  </a:lnTo>
                  <a:lnTo>
                    <a:pt x="126" y="30"/>
                  </a:lnTo>
                  <a:lnTo>
                    <a:pt x="108" y="72"/>
                  </a:lnTo>
                  <a:close/>
                </a:path>
              </a:pathLst>
            </a:custGeom>
            <a:solidFill>
              <a:srgbClr val="FFCC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960" y="2674"/>
              <a:ext cx="70" cy="150"/>
            </a:xfrm>
            <a:custGeom>
              <a:avLst/>
              <a:gdLst>
                <a:gd name="T0" fmla="*/ 25 w 108"/>
                <a:gd name="T1" fmla="*/ 87 h 204"/>
                <a:gd name="T2" fmla="*/ 23 w 108"/>
                <a:gd name="T3" fmla="*/ 101 h 204"/>
                <a:gd name="T4" fmla="*/ 18 w 108"/>
                <a:gd name="T5" fmla="*/ 110 h 204"/>
                <a:gd name="T6" fmla="*/ 15 w 108"/>
                <a:gd name="T7" fmla="*/ 104 h 204"/>
                <a:gd name="T8" fmla="*/ 10 w 108"/>
                <a:gd name="T9" fmla="*/ 94 h 204"/>
                <a:gd name="T10" fmla="*/ 5 w 108"/>
                <a:gd name="T11" fmla="*/ 81 h 204"/>
                <a:gd name="T12" fmla="*/ 0 w 108"/>
                <a:gd name="T13" fmla="*/ 71 h 204"/>
                <a:gd name="T14" fmla="*/ 3 w 108"/>
                <a:gd name="T15" fmla="*/ 52 h 204"/>
                <a:gd name="T16" fmla="*/ 8 w 108"/>
                <a:gd name="T17" fmla="*/ 39 h 204"/>
                <a:gd name="T18" fmla="*/ 18 w 108"/>
                <a:gd name="T19" fmla="*/ 16 h 204"/>
                <a:gd name="T20" fmla="*/ 30 w 108"/>
                <a:gd name="T21" fmla="*/ 0 h 204"/>
                <a:gd name="T22" fmla="*/ 40 w 108"/>
                <a:gd name="T23" fmla="*/ 0 h 204"/>
                <a:gd name="T24" fmla="*/ 45 w 108"/>
                <a:gd name="T25" fmla="*/ 10 h 204"/>
                <a:gd name="T26" fmla="*/ 40 w 108"/>
                <a:gd name="T27" fmla="*/ 32 h 204"/>
                <a:gd name="T28" fmla="*/ 38 w 108"/>
                <a:gd name="T29" fmla="*/ 55 h 204"/>
                <a:gd name="T30" fmla="*/ 33 w 108"/>
                <a:gd name="T31" fmla="*/ 68 h 204"/>
                <a:gd name="T32" fmla="*/ 25 w 108"/>
                <a:gd name="T33" fmla="*/ 87 h 2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8"/>
                <a:gd name="T52" fmla="*/ 0 h 204"/>
                <a:gd name="T53" fmla="*/ 108 w 108"/>
                <a:gd name="T54" fmla="*/ 204 h 20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8" h="204">
                  <a:moveTo>
                    <a:pt x="60" y="162"/>
                  </a:moveTo>
                  <a:lnTo>
                    <a:pt x="54" y="186"/>
                  </a:lnTo>
                  <a:lnTo>
                    <a:pt x="42" y="204"/>
                  </a:lnTo>
                  <a:lnTo>
                    <a:pt x="36" y="192"/>
                  </a:lnTo>
                  <a:lnTo>
                    <a:pt x="24" y="174"/>
                  </a:lnTo>
                  <a:lnTo>
                    <a:pt x="12" y="150"/>
                  </a:lnTo>
                  <a:lnTo>
                    <a:pt x="0" y="132"/>
                  </a:lnTo>
                  <a:lnTo>
                    <a:pt x="6" y="96"/>
                  </a:lnTo>
                  <a:lnTo>
                    <a:pt x="18" y="72"/>
                  </a:lnTo>
                  <a:lnTo>
                    <a:pt x="42" y="30"/>
                  </a:lnTo>
                  <a:lnTo>
                    <a:pt x="72" y="0"/>
                  </a:lnTo>
                  <a:lnTo>
                    <a:pt x="96" y="0"/>
                  </a:lnTo>
                  <a:lnTo>
                    <a:pt x="108" y="18"/>
                  </a:lnTo>
                  <a:lnTo>
                    <a:pt x="96" y="60"/>
                  </a:lnTo>
                  <a:lnTo>
                    <a:pt x="90" y="102"/>
                  </a:lnTo>
                  <a:lnTo>
                    <a:pt x="78" y="126"/>
                  </a:lnTo>
                  <a:lnTo>
                    <a:pt x="60" y="162"/>
                  </a:lnTo>
                  <a:close/>
                </a:path>
              </a:pathLst>
            </a:custGeom>
            <a:solidFill>
              <a:srgbClr val="FFCC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</p:grpSp>
      <p:sp>
        <p:nvSpPr>
          <p:cNvPr id="11" name="Line 11"/>
          <p:cNvSpPr>
            <a:spLocks noChangeShapeType="1"/>
          </p:cNvSpPr>
          <p:nvPr/>
        </p:nvSpPr>
        <p:spPr bwMode="auto">
          <a:xfrm flipH="1">
            <a:off x="1932112" y="2345482"/>
            <a:ext cx="1079500" cy="43815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H="1">
            <a:off x="2770312" y="2345482"/>
            <a:ext cx="241300" cy="43815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 flipV="1">
            <a:off x="2160712" y="1488232"/>
            <a:ext cx="850900" cy="78105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grpSp>
        <p:nvGrpSpPr>
          <p:cNvPr id="14" name="Group 14"/>
          <p:cNvGrpSpPr>
            <a:grpSpLocks/>
          </p:cNvGrpSpPr>
          <p:nvPr/>
        </p:nvGrpSpPr>
        <p:grpSpPr bwMode="auto">
          <a:xfrm rot="10052596">
            <a:off x="1471737" y="2091482"/>
            <a:ext cx="1431925" cy="395288"/>
            <a:chOff x="2160" y="1680"/>
            <a:chExt cx="1200" cy="864"/>
          </a:xfrm>
        </p:grpSpPr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2160" y="1680"/>
              <a:ext cx="1152" cy="768"/>
            </a:xfrm>
            <a:custGeom>
              <a:avLst/>
              <a:gdLst>
                <a:gd name="T0" fmla="*/ 0 w 1152"/>
                <a:gd name="T1" fmla="*/ 0 h 768"/>
                <a:gd name="T2" fmla="*/ 768 w 1152"/>
                <a:gd name="T3" fmla="*/ 192 h 768"/>
                <a:gd name="T4" fmla="*/ 1152 w 1152"/>
                <a:gd name="T5" fmla="*/ 768 h 768"/>
                <a:gd name="T6" fmla="*/ 0 60000 65536"/>
                <a:gd name="T7" fmla="*/ 0 60000 65536"/>
                <a:gd name="T8" fmla="*/ 0 60000 65536"/>
                <a:gd name="T9" fmla="*/ 0 w 1152"/>
                <a:gd name="T10" fmla="*/ 0 h 768"/>
                <a:gd name="T11" fmla="*/ 1152 w 1152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2" h="768">
                  <a:moveTo>
                    <a:pt x="0" y="0"/>
                  </a:moveTo>
                  <a:cubicBezTo>
                    <a:pt x="288" y="32"/>
                    <a:pt x="576" y="64"/>
                    <a:pt x="768" y="192"/>
                  </a:cubicBezTo>
                  <a:cubicBezTo>
                    <a:pt x="960" y="320"/>
                    <a:pt x="1056" y="544"/>
                    <a:pt x="1152" y="768"/>
                  </a:cubicBezTo>
                </a:path>
              </a:pathLst>
            </a:custGeom>
            <a:noFill/>
            <a:ln w="28575" cap="flat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3312" y="2448"/>
              <a:ext cx="48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</p:grpSp>
      <p:grpSp>
        <p:nvGrpSpPr>
          <p:cNvPr id="17" name="Group 17"/>
          <p:cNvGrpSpPr>
            <a:grpSpLocks/>
          </p:cNvGrpSpPr>
          <p:nvPr/>
        </p:nvGrpSpPr>
        <p:grpSpPr bwMode="auto">
          <a:xfrm rot="4322250" flipH="1">
            <a:off x="2416300" y="1631107"/>
            <a:ext cx="1036638" cy="280987"/>
            <a:chOff x="2208" y="968"/>
            <a:chExt cx="912" cy="568"/>
          </a:xfrm>
        </p:grpSpPr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2208" y="968"/>
              <a:ext cx="864" cy="568"/>
            </a:xfrm>
            <a:custGeom>
              <a:avLst/>
              <a:gdLst>
                <a:gd name="T0" fmla="*/ 0 w 864"/>
                <a:gd name="T1" fmla="*/ 568 h 568"/>
                <a:gd name="T2" fmla="*/ 288 w 864"/>
                <a:gd name="T3" fmla="*/ 88 h 568"/>
                <a:gd name="T4" fmla="*/ 864 w 864"/>
                <a:gd name="T5" fmla="*/ 40 h 568"/>
                <a:gd name="T6" fmla="*/ 0 60000 65536"/>
                <a:gd name="T7" fmla="*/ 0 60000 65536"/>
                <a:gd name="T8" fmla="*/ 0 60000 65536"/>
                <a:gd name="T9" fmla="*/ 0 w 864"/>
                <a:gd name="T10" fmla="*/ 0 h 568"/>
                <a:gd name="T11" fmla="*/ 864 w 864"/>
                <a:gd name="T12" fmla="*/ 568 h 5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4" h="568">
                  <a:moveTo>
                    <a:pt x="0" y="568"/>
                  </a:moveTo>
                  <a:cubicBezTo>
                    <a:pt x="72" y="372"/>
                    <a:pt x="144" y="176"/>
                    <a:pt x="288" y="88"/>
                  </a:cubicBezTo>
                  <a:cubicBezTo>
                    <a:pt x="432" y="0"/>
                    <a:pt x="648" y="20"/>
                    <a:pt x="864" y="40"/>
                  </a:cubicBezTo>
                </a:path>
              </a:pathLst>
            </a:custGeom>
            <a:noFill/>
            <a:ln w="28575" cap="flat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3072" y="1008"/>
              <a:ext cx="4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</p:grpSp>
      <p:grpSp>
        <p:nvGrpSpPr>
          <p:cNvPr id="20" name="Group 20"/>
          <p:cNvGrpSpPr>
            <a:grpSpLocks/>
          </p:cNvGrpSpPr>
          <p:nvPr/>
        </p:nvGrpSpPr>
        <p:grpSpPr bwMode="auto">
          <a:xfrm rot="1271708" flipV="1">
            <a:off x="1093912" y="1904157"/>
            <a:ext cx="1993900" cy="187325"/>
            <a:chOff x="864" y="1632"/>
            <a:chExt cx="1200" cy="168"/>
          </a:xfrm>
        </p:grpSpPr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912" y="1632"/>
              <a:ext cx="1152" cy="168"/>
            </a:xfrm>
            <a:custGeom>
              <a:avLst/>
              <a:gdLst>
                <a:gd name="T0" fmla="*/ 1152 w 1152"/>
                <a:gd name="T1" fmla="*/ 0 h 168"/>
                <a:gd name="T2" fmla="*/ 960 w 1152"/>
                <a:gd name="T3" fmla="*/ 144 h 168"/>
                <a:gd name="T4" fmla="*/ 0 w 1152"/>
                <a:gd name="T5" fmla="*/ 144 h 168"/>
                <a:gd name="T6" fmla="*/ 0 60000 65536"/>
                <a:gd name="T7" fmla="*/ 0 60000 65536"/>
                <a:gd name="T8" fmla="*/ 0 60000 65536"/>
                <a:gd name="T9" fmla="*/ 0 w 1152"/>
                <a:gd name="T10" fmla="*/ 0 h 168"/>
                <a:gd name="T11" fmla="*/ 1152 w 1152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2" h="168">
                  <a:moveTo>
                    <a:pt x="1152" y="0"/>
                  </a:moveTo>
                  <a:cubicBezTo>
                    <a:pt x="1152" y="60"/>
                    <a:pt x="1152" y="120"/>
                    <a:pt x="960" y="144"/>
                  </a:cubicBezTo>
                  <a:cubicBezTo>
                    <a:pt x="768" y="168"/>
                    <a:pt x="384" y="156"/>
                    <a:pt x="0" y="144"/>
                  </a:cubicBezTo>
                </a:path>
              </a:pathLst>
            </a:custGeom>
            <a:noFill/>
            <a:ln w="28575" cap="flat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>
              <a:off x="864" y="1776"/>
              <a:ext cx="4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</p:grpSp>
      <p:grpSp>
        <p:nvGrpSpPr>
          <p:cNvPr id="23" name="Group 27"/>
          <p:cNvGrpSpPr>
            <a:grpSpLocks/>
          </p:cNvGrpSpPr>
          <p:nvPr/>
        </p:nvGrpSpPr>
        <p:grpSpPr bwMode="auto">
          <a:xfrm>
            <a:off x="2922712" y="2066082"/>
            <a:ext cx="1600200" cy="641350"/>
            <a:chOff x="3888" y="2496"/>
            <a:chExt cx="1008" cy="404"/>
          </a:xfrm>
        </p:grpSpPr>
        <p:sp>
          <p:nvSpPr>
            <p:cNvPr id="24" name="AutoShape 28"/>
            <p:cNvSpPr>
              <a:spLocks noChangeArrowheads="1"/>
            </p:cNvSpPr>
            <p:nvPr/>
          </p:nvSpPr>
          <p:spPr bwMode="auto">
            <a:xfrm>
              <a:off x="3888" y="2544"/>
              <a:ext cx="144" cy="144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5" name="Text Box 29"/>
            <p:cNvSpPr txBox="1">
              <a:spLocks noChangeArrowheads="1"/>
            </p:cNvSpPr>
            <p:nvPr/>
          </p:nvSpPr>
          <p:spPr bwMode="auto">
            <a:xfrm>
              <a:off x="4032" y="2496"/>
              <a:ext cx="864" cy="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F0000"/>
                  </a:solidFill>
                  <a:latin typeface="Lucida Console" pitchFamily="49" charset="0"/>
                </a:rPr>
                <a:t>Shang Hai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516216" y="4221088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Do not broken the </a:t>
            </a:r>
            <a:r>
              <a:rPr lang="en-US" altLang="zh-CN" dirty="0" err="1" smtClean="0"/>
              <a:t>Rugulations</a:t>
            </a:r>
            <a:r>
              <a:rPr lang="en-US" altLang="zh-CN" dirty="0" smtClean="0"/>
              <a:t> of epidemic prevention</a:t>
            </a:r>
            <a:endParaRPr lang="zh-CN" altLang="en-US" dirty="0"/>
          </a:p>
        </p:txBody>
      </p:sp>
      <p:pic>
        <p:nvPicPr>
          <p:cNvPr id="1032" name="Picture 8" descr="http://n.sinaimg.cn/sinakd20220404s/265/w1080h1585/20220404/89a2-85ae3f3b5b96c623714a493cc82137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492896"/>
            <a:ext cx="2281573" cy="3348420"/>
          </a:xfrm>
          <a:prstGeom prst="rect">
            <a:avLst/>
          </a:prstGeom>
          <a:noFill/>
        </p:spPr>
      </p:pic>
      <p:pic>
        <p:nvPicPr>
          <p:cNvPr id="1034" name="Picture 10" descr="https://p0.ssl.qhimgs1.com/sdr/400__/t0137a36e9f87b5627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1600" y="0"/>
            <a:ext cx="2282400" cy="3384376"/>
          </a:xfrm>
          <a:prstGeom prst="rect">
            <a:avLst/>
          </a:prstGeom>
          <a:noFill/>
        </p:spPr>
      </p:pic>
      <p:pic>
        <p:nvPicPr>
          <p:cNvPr id="1036" name="Picture 12" descr="http://news.sznews.com/pic/2021-12/22/7d822106-c55c-4d30-a4ec-3a444008ebf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56992"/>
            <a:ext cx="2282400" cy="331236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5" descr="F:\王韬的华硕\124608vm774994c03c0m59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92000"/>
          </a:xfrm>
          <a:prstGeom prst="rect">
            <a:avLst/>
          </a:prstGeom>
          <a:noFill/>
        </p:spPr>
      </p:pic>
      <p:pic>
        <p:nvPicPr>
          <p:cNvPr id="42" name="Picture 3" descr="F:\王韬的华硕\1000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43" name="Picture 4" descr="F:\王韬的华硕\timg (9)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grpSp>
        <p:nvGrpSpPr>
          <p:cNvPr id="2" name="组合 36"/>
          <p:cNvGrpSpPr/>
          <p:nvPr/>
        </p:nvGrpSpPr>
        <p:grpSpPr>
          <a:xfrm>
            <a:off x="-4572000" y="-3430800"/>
            <a:ext cx="9144000" cy="3430800"/>
            <a:chOff x="-4572000" y="-3430800"/>
            <a:chExt cx="9144000" cy="3430800"/>
          </a:xfrm>
        </p:grpSpPr>
        <p:pic>
          <p:nvPicPr>
            <p:cNvPr id="1034" name="Picture 10" descr="F:\王韬的华硕\timg (6).jpg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4572000" y="-3430800"/>
              <a:ext cx="4572000" cy="3430800"/>
            </a:xfrm>
            <a:prstGeom prst="rect">
              <a:avLst/>
            </a:prstGeom>
            <a:noFill/>
          </p:spPr>
        </p:pic>
        <p:pic>
          <p:nvPicPr>
            <p:cNvPr id="1035" name="Picture 11" descr="F:\王韬的华硕\timg (7).jpg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-3430800"/>
              <a:ext cx="4572000" cy="3430800"/>
            </a:xfrm>
            <a:prstGeom prst="rect">
              <a:avLst/>
            </a:prstGeom>
            <a:noFill/>
          </p:spPr>
        </p:pic>
      </p:grpSp>
      <p:grpSp>
        <p:nvGrpSpPr>
          <p:cNvPr id="3" name="组合 37"/>
          <p:cNvGrpSpPr/>
          <p:nvPr/>
        </p:nvGrpSpPr>
        <p:grpSpPr>
          <a:xfrm>
            <a:off x="4572000" y="-3430800"/>
            <a:ext cx="9144000" cy="3430800"/>
            <a:chOff x="4572000" y="-3430800"/>
            <a:chExt cx="9144000" cy="3430800"/>
          </a:xfrm>
        </p:grpSpPr>
        <p:pic>
          <p:nvPicPr>
            <p:cNvPr id="1026" name="Picture 2" descr="F:\王韬的华硕\timg.jpg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144000" y="-3430800"/>
              <a:ext cx="4572000" cy="3430800"/>
            </a:xfrm>
            <a:prstGeom prst="rect">
              <a:avLst/>
            </a:prstGeom>
            <a:noFill/>
          </p:spPr>
        </p:pic>
        <p:pic>
          <p:nvPicPr>
            <p:cNvPr id="1038" name="Picture 14" descr="F:\王韬的华硕\u=460413560,3903277375&amp;fm=11&amp;gp=0.jpg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72000" y="-3430800"/>
              <a:ext cx="4572000" cy="3430800"/>
            </a:xfrm>
            <a:prstGeom prst="rect">
              <a:avLst/>
            </a:prstGeom>
            <a:noFill/>
          </p:spPr>
        </p:pic>
      </p:grpSp>
      <p:grpSp>
        <p:nvGrpSpPr>
          <p:cNvPr id="4" name="组合 3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27" name="Picture 3" descr="F:\王韬的华硕\u=1229244983,2618288800&amp;fm=15&amp;gp=0.jpg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72000" y="0"/>
              <a:ext cx="4572000" cy="3430800"/>
            </a:xfrm>
            <a:prstGeom prst="rect">
              <a:avLst/>
            </a:prstGeom>
            <a:noFill/>
          </p:spPr>
        </p:pic>
        <p:pic>
          <p:nvPicPr>
            <p:cNvPr id="1030" name="Picture 6" descr="F:\王韬的华硕\timg (2).jpg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0" y="3427200"/>
              <a:ext cx="4572000" cy="3430800"/>
            </a:xfrm>
            <a:prstGeom prst="rect">
              <a:avLst/>
            </a:prstGeom>
            <a:noFill/>
          </p:spPr>
        </p:pic>
        <p:pic>
          <p:nvPicPr>
            <p:cNvPr id="1032" name="Picture 8" descr="F:\王韬的华硕\timg (4).jpg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0" y="0"/>
              <a:ext cx="4572000" cy="3430800"/>
            </a:xfrm>
            <a:prstGeom prst="rect">
              <a:avLst/>
            </a:prstGeom>
            <a:noFill/>
          </p:spPr>
        </p:pic>
        <p:pic>
          <p:nvPicPr>
            <p:cNvPr id="1040" name="Picture 16" descr="F:\王韬的华硕\u=2763081169,2949504774&amp;fm=15&amp;gp=0.jpg"/>
            <p:cNvPicPr>
              <a:picLocks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572000" y="3427200"/>
              <a:ext cx="4572000" cy="3430800"/>
            </a:xfrm>
            <a:prstGeom prst="rect">
              <a:avLst/>
            </a:prstGeom>
            <a:noFill/>
          </p:spPr>
        </p:pic>
      </p:grpSp>
      <p:grpSp>
        <p:nvGrpSpPr>
          <p:cNvPr id="5" name="组合 35"/>
          <p:cNvGrpSpPr/>
          <p:nvPr/>
        </p:nvGrpSpPr>
        <p:grpSpPr>
          <a:xfrm>
            <a:off x="9144000" y="0"/>
            <a:ext cx="4572000" cy="6858000"/>
            <a:chOff x="9144000" y="0"/>
            <a:chExt cx="4572000" cy="6858000"/>
          </a:xfrm>
        </p:grpSpPr>
        <p:pic>
          <p:nvPicPr>
            <p:cNvPr id="1029" name="Picture 5" descr="F:\王韬的华硕\u=2330409987,131471470&amp;fm=15&amp;gp=0.jpg"/>
            <p:cNvPicPr>
              <a:picLocks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144000" y="0"/>
              <a:ext cx="4572000" cy="3430800"/>
            </a:xfrm>
            <a:prstGeom prst="rect">
              <a:avLst/>
            </a:prstGeom>
            <a:noFill/>
          </p:spPr>
        </p:pic>
        <p:pic>
          <p:nvPicPr>
            <p:cNvPr id="1039" name="Picture 15" descr="F:\王韬的华硕\u=182285901,4186477333&amp;fm=11&amp;gp=0.jpg"/>
            <p:cNvPicPr>
              <a:picLocks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144000" y="3427200"/>
              <a:ext cx="4572000" cy="3430800"/>
            </a:xfrm>
            <a:prstGeom prst="rect">
              <a:avLst/>
            </a:prstGeom>
            <a:noFill/>
          </p:spPr>
        </p:pic>
      </p:grpSp>
      <p:grpSp>
        <p:nvGrpSpPr>
          <p:cNvPr id="6" name="组合 34"/>
          <p:cNvGrpSpPr/>
          <p:nvPr/>
        </p:nvGrpSpPr>
        <p:grpSpPr>
          <a:xfrm>
            <a:off x="-4572000" y="0"/>
            <a:ext cx="4572000" cy="6858000"/>
            <a:chOff x="-4572000" y="0"/>
            <a:chExt cx="4572000" cy="6858000"/>
          </a:xfrm>
        </p:grpSpPr>
        <p:pic>
          <p:nvPicPr>
            <p:cNvPr id="1041" name="Picture 17" descr="F:\王韬的华硕\12738058394636253406.jpg"/>
            <p:cNvPicPr>
              <a:picLocks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-4572000" y="0"/>
              <a:ext cx="4572000" cy="3430800"/>
            </a:xfrm>
            <a:prstGeom prst="rect">
              <a:avLst/>
            </a:prstGeom>
            <a:noFill/>
          </p:spPr>
        </p:pic>
        <p:pic>
          <p:nvPicPr>
            <p:cNvPr id="1042" name="Picture 18" descr="F:\王韬的华硕\49a1-iskepxt0337660.jpg"/>
            <p:cNvPicPr>
              <a:picLocks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-4572000" y="3427200"/>
              <a:ext cx="4572000" cy="3430800"/>
            </a:xfrm>
            <a:prstGeom prst="rect">
              <a:avLst/>
            </a:prstGeom>
            <a:noFill/>
          </p:spPr>
        </p:pic>
      </p:grpSp>
      <p:grpSp>
        <p:nvGrpSpPr>
          <p:cNvPr id="7" name="组合 39"/>
          <p:cNvGrpSpPr/>
          <p:nvPr/>
        </p:nvGrpSpPr>
        <p:grpSpPr>
          <a:xfrm>
            <a:off x="-4572000" y="6858000"/>
            <a:ext cx="9144000" cy="3430800"/>
            <a:chOff x="-4572000" y="6858000"/>
            <a:chExt cx="9144000" cy="3430800"/>
          </a:xfrm>
        </p:grpSpPr>
        <p:pic>
          <p:nvPicPr>
            <p:cNvPr id="1028" name="Picture 4" descr="F:\王韬的华硕\timg (1).jpg"/>
            <p:cNvPicPr>
              <a:picLocks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-4572000" y="6858000"/>
              <a:ext cx="4572000" cy="3430800"/>
            </a:xfrm>
            <a:prstGeom prst="rect">
              <a:avLst/>
            </a:prstGeom>
            <a:noFill/>
          </p:spPr>
        </p:pic>
        <p:pic>
          <p:nvPicPr>
            <p:cNvPr id="1033" name="Picture 9" descr="F:\王韬的华硕\timg (5).jpg"/>
            <p:cNvPicPr>
              <a:picLocks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0" y="6858000"/>
              <a:ext cx="4572000" cy="3430800"/>
            </a:xfrm>
            <a:prstGeom prst="rect">
              <a:avLst/>
            </a:prstGeom>
            <a:noFill/>
          </p:spPr>
        </p:pic>
      </p:grpSp>
      <p:grpSp>
        <p:nvGrpSpPr>
          <p:cNvPr id="8" name="组合 38"/>
          <p:cNvGrpSpPr/>
          <p:nvPr/>
        </p:nvGrpSpPr>
        <p:grpSpPr>
          <a:xfrm>
            <a:off x="4572000" y="6858000"/>
            <a:ext cx="9144000" cy="3430800"/>
            <a:chOff x="4572000" y="6858000"/>
            <a:chExt cx="9144000" cy="3430800"/>
          </a:xfrm>
        </p:grpSpPr>
        <p:pic>
          <p:nvPicPr>
            <p:cNvPr id="1031" name="Picture 7" descr="F:\王韬的华硕\timg (3).jpg"/>
            <p:cNvPicPr>
              <a:picLocks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572000" y="6858000"/>
              <a:ext cx="4572000" cy="3430800"/>
            </a:xfrm>
            <a:prstGeom prst="rect">
              <a:avLst/>
            </a:prstGeom>
            <a:noFill/>
          </p:spPr>
        </p:pic>
        <p:pic>
          <p:nvPicPr>
            <p:cNvPr id="1037" name="Picture 13" descr="F:\王韬的华硕\u=1738747740,1964519852&amp;fm=11&amp;gp=0.jpg"/>
            <p:cNvPicPr>
              <a:picLocks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9144000" y="6858000"/>
              <a:ext cx="4572000" cy="3430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mp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0 L 0.375 0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0 L -0.375 0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0 L 0.25 0.37222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18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0 L -0.25 0.37222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18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6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0 L 0.25 -0.38333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-19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0 L -0.25 -0.3833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-1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矩形 2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5362575"/>
            <a:ext cx="9601200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矩形 1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7963" y="2349500"/>
            <a:ext cx="9601201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矩形 1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07963" y="3101975"/>
            <a:ext cx="9601201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矩形 17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07963" y="3863975"/>
            <a:ext cx="9601201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矩形 19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28600" y="4614863"/>
            <a:ext cx="96012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矩形 2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7963" y="1593850"/>
            <a:ext cx="9601201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矩形 25"/>
          <p:cNvSpPr>
            <a:spLocks noChangeArrowheads="1"/>
          </p:cNvSpPr>
          <p:nvPr/>
        </p:nvSpPr>
        <p:spPr bwMode="auto">
          <a:xfrm>
            <a:off x="685800" y="5486400"/>
            <a:ext cx="815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zh-CN" sz="2000">
                <a:solidFill>
                  <a:srgbClr val="23387D"/>
                </a:solidFill>
                <a:latin typeface="黑体" pitchFamily="2" charset="-122"/>
                <a:ea typeface="黑体" pitchFamily="2" charset="-122"/>
              </a:rPr>
              <a:t> </a:t>
            </a:r>
            <a:r>
              <a:rPr lang="en-US" altLang="zh-CN" sz="2000" b="1">
                <a:solidFill>
                  <a:srgbClr val="660066"/>
                </a:solidFill>
                <a:latin typeface="黑体" pitchFamily="2" charset="-122"/>
                <a:ea typeface="黑体" pitchFamily="2" charset="-122"/>
              </a:rPr>
              <a:t>Process passport &amp; travel document application</a:t>
            </a:r>
            <a:r>
              <a:rPr lang="zh-CN" altLang="en-US" sz="2000" b="1">
                <a:solidFill>
                  <a:srgbClr val="660066"/>
                </a:solidFill>
                <a:latin typeface="黑体" pitchFamily="2" charset="-122"/>
                <a:ea typeface="黑体" pitchFamily="2" charset="-122"/>
              </a:rPr>
              <a:t>（</a:t>
            </a:r>
            <a:r>
              <a:rPr lang="en-US" altLang="zh-CN" sz="2000" b="1">
                <a:solidFill>
                  <a:srgbClr val="660066"/>
                </a:solidFill>
                <a:latin typeface="黑体" pitchFamily="2" charset="-122"/>
                <a:ea typeface="黑体" pitchFamily="2" charset="-122"/>
              </a:rPr>
              <a:t>Chinese</a:t>
            </a:r>
            <a:r>
              <a:rPr lang="zh-CN" altLang="en-US" sz="2000" b="1">
                <a:solidFill>
                  <a:srgbClr val="660066"/>
                </a:solidFill>
                <a:latin typeface="黑体" pitchFamily="2" charset="-122"/>
                <a:ea typeface="黑体" pitchFamily="2" charset="-122"/>
              </a:rPr>
              <a:t>）</a:t>
            </a:r>
          </a:p>
        </p:txBody>
      </p:sp>
      <p:sp>
        <p:nvSpPr>
          <p:cNvPr id="9225" name="矩形 25"/>
          <p:cNvSpPr>
            <a:spLocks noChangeArrowheads="1"/>
          </p:cNvSpPr>
          <p:nvPr/>
        </p:nvSpPr>
        <p:spPr bwMode="auto">
          <a:xfrm>
            <a:off x="685800" y="167640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zh-CN" sz="2000" b="1">
                <a:solidFill>
                  <a:srgbClr val="660066"/>
                </a:solidFill>
                <a:latin typeface="黑体" pitchFamily="2" charset="-122"/>
                <a:ea typeface="黑体" pitchFamily="2" charset="-122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Process resident permit &amp; visa application</a:t>
            </a:r>
            <a:r>
              <a:rPr lang="en-US" altLang="zh-CN" sz="2000" b="1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 </a:t>
            </a:r>
          </a:p>
        </p:txBody>
      </p:sp>
      <p:sp>
        <p:nvSpPr>
          <p:cNvPr id="9226" name="矩形 25"/>
          <p:cNvSpPr>
            <a:spLocks noChangeArrowheads="1"/>
          </p:cNvSpPr>
          <p:nvPr/>
        </p:nvSpPr>
        <p:spPr bwMode="auto">
          <a:xfrm>
            <a:off x="685800" y="396240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zh-CN" sz="2000" b="1">
                <a:solidFill>
                  <a:srgbClr val="660066"/>
                </a:solidFill>
                <a:latin typeface="黑体" pitchFamily="2" charset="-122"/>
                <a:ea typeface="黑体" pitchFamily="2" charset="-122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Enforce residence registration</a:t>
            </a:r>
          </a:p>
        </p:txBody>
      </p:sp>
      <p:sp>
        <p:nvSpPr>
          <p:cNvPr id="9227" name="矩形 25"/>
          <p:cNvSpPr>
            <a:spLocks noChangeArrowheads="1"/>
          </p:cNvSpPr>
          <p:nvPr/>
        </p:nvSpPr>
        <p:spPr bwMode="auto">
          <a:xfrm>
            <a:off x="685800" y="475615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zh-CN" sz="2000" b="1">
                <a:solidFill>
                  <a:srgbClr val="23387D"/>
                </a:solidFill>
                <a:latin typeface="黑体" pitchFamily="2" charset="-122"/>
                <a:ea typeface="黑体" pitchFamily="2" charset="-122"/>
              </a:rPr>
              <a:t> </a:t>
            </a:r>
            <a:r>
              <a:rPr lang="en-US" altLang="zh-CN" sz="2000" b="1">
                <a:solidFill>
                  <a:srgbClr val="660066"/>
                </a:solidFill>
                <a:latin typeface="黑体" pitchFamily="2" charset="-122"/>
                <a:ea typeface="黑体" pitchFamily="2" charset="-122"/>
              </a:rPr>
              <a:t>Process landing visa application at airports &amp; seaports </a:t>
            </a:r>
          </a:p>
        </p:txBody>
      </p:sp>
      <p:sp>
        <p:nvSpPr>
          <p:cNvPr id="9228" name="矩形 25"/>
          <p:cNvSpPr>
            <a:spLocks noChangeArrowheads="1"/>
          </p:cNvSpPr>
          <p:nvPr/>
        </p:nvSpPr>
        <p:spPr bwMode="auto">
          <a:xfrm>
            <a:off x="685800" y="2514600"/>
            <a:ext cx="815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zh-CN" sz="2000">
                <a:solidFill>
                  <a:srgbClr val="23387D"/>
                </a:solidFill>
                <a:latin typeface="黑体" pitchFamily="2" charset="-122"/>
                <a:ea typeface="黑体" pitchFamily="2" charset="-122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Investigate violations of exit-entry administration law</a:t>
            </a:r>
          </a:p>
        </p:txBody>
      </p:sp>
      <p:grpSp>
        <p:nvGrpSpPr>
          <p:cNvPr id="2" name="圆角矩形 24"/>
          <p:cNvGrpSpPr>
            <a:grpSpLocks/>
          </p:cNvGrpSpPr>
          <p:nvPr/>
        </p:nvGrpSpPr>
        <p:grpSpPr bwMode="auto">
          <a:xfrm>
            <a:off x="66675" y="2078038"/>
            <a:ext cx="9010650" cy="196850"/>
            <a:chOff x="42" y="1091"/>
            <a:chExt cx="5676" cy="103"/>
          </a:xfrm>
        </p:grpSpPr>
        <p:pic>
          <p:nvPicPr>
            <p:cNvPr id="9248" name="圆角矩形 24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" y="1091"/>
              <a:ext cx="5676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49" name="Text Box 34"/>
            <p:cNvSpPr txBox="1">
              <a:spLocks noChangeArrowheads="1"/>
            </p:cNvSpPr>
            <p:nvPr/>
          </p:nvSpPr>
          <p:spPr bwMode="auto">
            <a:xfrm>
              <a:off x="91" y="1136"/>
              <a:ext cx="5578" cy="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230" name="矩形 25"/>
          <p:cNvSpPr>
            <a:spLocks noChangeArrowheads="1"/>
          </p:cNvSpPr>
          <p:nvPr/>
        </p:nvSpPr>
        <p:spPr bwMode="auto">
          <a:xfrm>
            <a:off x="685800" y="320040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zh-CN" sz="2000">
                <a:solidFill>
                  <a:srgbClr val="23387D"/>
                </a:solidFill>
                <a:latin typeface="黑体" pitchFamily="2" charset="-122"/>
                <a:ea typeface="黑体" pitchFamily="2" charset="-122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Consulate liaison</a:t>
            </a:r>
          </a:p>
        </p:txBody>
      </p:sp>
      <p:grpSp>
        <p:nvGrpSpPr>
          <p:cNvPr id="3" name="圆角矩形 24"/>
          <p:cNvGrpSpPr>
            <a:grpSpLocks/>
          </p:cNvGrpSpPr>
          <p:nvPr/>
        </p:nvGrpSpPr>
        <p:grpSpPr bwMode="auto">
          <a:xfrm>
            <a:off x="76200" y="2851150"/>
            <a:ext cx="9010650" cy="196850"/>
            <a:chOff x="42" y="1091"/>
            <a:chExt cx="5676" cy="103"/>
          </a:xfrm>
        </p:grpSpPr>
        <p:pic>
          <p:nvPicPr>
            <p:cNvPr id="9246" name="圆角矩形 24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" y="1091"/>
              <a:ext cx="5676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47" name="Text Box 34"/>
            <p:cNvSpPr txBox="1">
              <a:spLocks noChangeArrowheads="1"/>
            </p:cNvSpPr>
            <p:nvPr/>
          </p:nvSpPr>
          <p:spPr bwMode="auto">
            <a:xfrm>
              <a:off x="91" y="1136"/>
              <a:ext cx="5578" cy="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4" name="圆角矩形 24"/>
          <p:cNvGrpSpPr>
            <a:grpSpLocks/>
          </p:cNvGrpSpPr>
          <p:nvPr/>
        </p:nvGrpSpPr>
        <p:grpSpPr bwMode="auto">
          <a:xfrm>
            <a:off x="76200" y="3613150"/>
            <a:ext cx="9010650" cy="196850"/>
            <a:chOff x="42" y="1091"/>
            <a:chExt cx="5676" cy="103"/>
          </a:xfrm>
        </p:grpSpPr>
        <p:pic>
          <p:nvPicPr>
            <p:cNvPr id="9244" name="圆角矩形 24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" y="1091"/>
              <a:ext cx="5676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45" name="Text Box 34"/>
            <p:cNvSpPr txBox="1">
              <a:spLocks noChangeArrowheads="1"/>
            </p:cNvSpPr>
            <p:nvPr/>
          </p:nvSpPr>
          <p:spPr bwMode="auto">
            <a:xfrm>
              <a:off x="91" y="1136"/>
              <a:ext cx="5578" cy="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圆角矩形 24"/>
          <p:cNvGrpSpPr>
            <a:grpSpLocks/>
          </p:cNvGrpSpPr>
          <p:nvPr/>
        </p:nvGrpSpPr>
        <p:grpSpPr bwMode="auto">
          <a:xfrm>
            <a:off x="76200" y="4375150"/>
            <a:ext cx="9010650" cy="196850"/>
            <a:chOff x="42" y="1091"/>
            <a:chExt cx="5676" cy="103"/>
          </a:xfrm>
        </p:grpSpPr>
        <p:pic>
          <p:nvPicPr>
            <p:cNvPr id="9242" name="圆角矩形 24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" y="1091"/>
              <a:ext cx="5676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43" name="Text Box 34"/>
            <p:cNvSpPr txBox="1">
              <a:spLocks noChangeArrowheads="1"/>
            </p:cNvSpPr>
            <p:nvPr/>
          </p:nvSpPr>
          <p:spPr bwMode="auto">
            <a:xfrm>
              <a:off x="91" y="1136"/>
              <a:ext cx="5578" cy="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6" name="圆角矩形 24"/>
          <p:cNvGrpSpPr>
            <a:grpSpLocks/>
          </p:cNvGrpSpPr>
          <p:nvPr/>
        </p:nvGrpSpPr>
        <p:grpSpPr bwMode="auto">
          <a:xfrm>
            <a:off x="76200" y="5105400"/>
            <a:ext cx="9010650" cy="196850"/>
            <a:chOff x="42" y="1091"/>
            <a:chExt cx="5676" cy="103"/>
          </a:xfrm>
        </p:grpSpPr>
        <p:pic>
          <p:nvPicPr>
            <p:cNvPr id="9240" name="圆角矩形 24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" y="1091"/>
              <a:ext cx="5676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41" name="Text Box 34"/>
            <p:cNvSpPr txBox="1">
              <a:spLocks noChangeArrowheads="1"/>
            </p:cNvSpPr>
            <p:nvPr/>
          </p:nvSpPr>
          <p:spPr bwMode="auto">
            <a:xfrm>
              <a:off x="91" y="1136"/>
              <a:ext cx="5578" cy="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7" name="圆角矩形 24"/>
          <p:cNvGrpSpPr>
            <a:grpSpLocks/>
          </p:cNvGrpSpPr>
          <p:nvPr/>
        </p:nvGrpSpPr>
        <p:grpSpPr bwMode="auto">
          <a:xfrm>
            <a:off x="76200" y="5867400"/>
            <a:ext cx="9010650" cy="196850"/>
            <a:chOff x="42" y="1091"/>
            <a:chExt cx="5676" cy="103"/>
          </a:xfrm>
        </p:grpSpPr>
        <p:pic>
          <p:nvPicPr>
            <p:cNvPr id="9238" name="圆角矩形 24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" y="1091"/>
              <a:ext cx="5676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9" name="Text Box 34"/>
            <p:cNvSpPr txBox="1">
              <a:spLocks noChangeArrowheads="1"/>
            </p:cNvSpPr>
            <p:nvPr/>
          </p:nvSpPr>
          <p:spPr bwMode="auto">
            <a:xfrm>
              <a:off x="91" y="1136"/>
              <a:ext cx="5578" cy="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pic>
        <p:nvPicPr>
          <p:cNvPr id="168992" name="Picture 32" descr="Mzk4NDU0LDk5Y2tq_thumb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4038" y="173038"/>
            <a:ext cx="1198562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94" name="WordArt 34"/>
          <p:cNvSpPr>
            <a:spLocks noChangeArrowheads="1" noChangeShapeType="1" noTextEdit="1"/>
          </p:cNvSpPr>
          <p:nvPr/>
        </p:nvSpPr>
        <p:spPr bwMode="auto">
          <a:xfrm>
            <a:off x="2133600" y="381000"/>
            <a:ext cx="4495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华文新魏"/>
                <a:ea typeface="华文新魏"/>
              </a:rPr>
              <a:t>Daily Work</a:t>
            </a:r>
            <a:endParaRPr lang="zh-CN" altLang="en-US" sz="3600" b="1" i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华文新魏"/>
              <a:ea typeface="华文新魏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8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9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3"/>
          <p:cNvGrpSpPr>
            <a:grpSpLocks noChangeAspect="1"/>
          </p:cNvGrpSpPr>
          <p:nvPr/>
        </p:nvGrpSpPr>
        <p:grpSpPr>
          <a:xfrm>
            <a:off x="7596336" y="1181894"/>
            <a:ext cx="1550268" cy="4526280"/>
            <a:chOff x="9144000" y="0"/>
            <a:chExt cx="2286000" cy="6858000"/>
          </a:xfrm>
        </p:grpSpPr>
        <p:pic>
          <p:nvPicPr>
            <p:cNvPr id="9" name="Picture 2" descr="F:\王韬的华硕\timg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0" y="3429000"/>
              <a:ext cx="2286000" cy="1717200"/>
            </a:xfrm>
            <a:prstGeom prst="rect">
              <a:avLst/>
            </a:prstGeom>
            <a:noFill/>
          </p:spPr>
        </p:pic>
        <p:pic>
          <p:nvPicPr>
            <p:cNvPr id="1036" name="Picture 12" descr="F:\王韬的华硕\timg (10).jpg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0" y="0"/>
              <a:ext cx="2286000" cy="1717200"/>
            </a:xfrm>
            <a:prstGeom prst="rect">
              <a:avLst/>
            </a:prstGeom>
            <a:noFill/>
          </p:spPr>
        </p:pic>
        <p:pic>
          <p:nvPicPr>
            <p:cNvPr id="19" name="Picture 13" descr="F:\王韬的华硕\timg (11).jpg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00" y="1700808"/>
              <a:ext cx="2286000" cy="1717200"/>
            </a:xfrm>
            <a:prstGeom prst="rect">
              <a:avLst/>
            </a:prstGeom>
            <a:noFill/>
          </p:spPr>
        </p:pic>
        <p:pic>
          <p:nvPicPr>
            <p:cNvPr id="21" name="Picture 15" descr="F:\王韬的华硕\timg (13).jpg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144000" y="5140800"/>
              <a:ext cx="2286000" cy="1717200"/>
            </a:xfrm>
            <a:prstGeom prst="rect">
              <a:avLst/>
            </a:prstGeom>
            <a:noFill/>
          </p:spPr>
        </p:pic>
      </p:grpSp>
      <p:grpSp>
        <p:nvGrpSpPr>
          <p:cNvPr id="3" name="组合 51"/>
          <p:cNvGrpSpPr>
            <a:grpSpLocks noChangeAspect="1"/>
          </p:cNvGrpSpPr>
          <p:nvPr/>
        </p:nvGrpSpPr>
        <p:grpSpPr>
          <a:xfrm>
            <a:off x="0" y="0"/>
            <a:ext cx="4572000" cy="1177702"/>
            <a:chOff x="-2286000" y="-1717200"/>
            <a:chExt cx="6839744" cy="1717200"/>
          </a:xfrm>
        </p:grpSpPr>
        <p:pic>
          <p:nvPicPr>
            <p:cNvPr id="17" name="Picture 10" descr="F:\王韬的华硕\timg (8).jpg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67744" y="-1717200"/>
              <a:ext cx="2286000" cy="1717200"/>
            </a:xfrm>
            <a:prstGeom prst="rect">
              <a:avLst/>
            </a:prstGeom>
            <a:noFill/>
          </p:spPr>
        </p:pic>
        <p:pic>
          <p:nvPicPr>
            <p:cNvPr id="18" name="Picture 11" descr="F:\王韬的华硕\timg (9).jpg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-1717200"/>
              <a:ext cx="2286000" cy="1717200"/>
            </a:xfrm>
            <a:prstGeom prst="rect">
              <a:avLst/>
            </a:prstGeom>
            <a:noFill/>
          </p:spPr>
        </p:pic>
        <p:pic>
          <p:nvPicPr>
            <p:cNvPr id="24" name="Picture 18" descr="F:\王韬的华硕\timg (16).jpg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-2286000" y="-1717200"/>
              <a:ext cx="2286000" cy="1717200"/>
            </a:xfrm>
            <a:prstGeom prst="rect">
              <a:avLst/>
            </a:prstGeom>
            <a:noFill/>
          </p:spPr>
        </p:pic>
      </p:grpSp>
      <p:grpSp>
        <p:nvGrpSpPr>
          <p:cNvPr id="4" name="组合 54"/>
          <p:cNvGrpSpPr>
            <a:grpSpLocks noChangeAspect="1"/>
          </p:cNvGrpSpPr>
          <p:nvPr/>
        </p:nvGrpSpPr>
        <p:grpSpPr>
          <a:xfrm>
            <a:off x="4563174" y="5724648"/>
            <a:ext cx="4580826" cy="1133352"/>
            <a:chOff x="4572000" y="6858000"/>
            <a:chExt cx="6858000" cy="1717200"/>
          </a:xfrm>
        </p:grpSpPr>
        <p:pic>
          <p:nvPicPr>
            <p:cNvPr id="11" name="Picture 4" descr="F:\王韬的华硕\timg (2).jpg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144000" y="6858000"/>
              <a:ext cx="2286000" cy="1717200"/>
            </a:xfrm>
            <a:prstGeom prst="rect">
              <a:avLst/>
            </a:prstGeom>
            <a:noFill/>
          </p:spPr>
        </p:pic>
        <p:pic>
          <p:nvPicPr>
            <p:cNvPr id="12" name="Picture 5" descr="F:\王韬的华硕\timg (3).jpg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58000" y="6858000"/>
              <a:ext cx="2286000" cy="1717200"/>
            </a:xfrm>
            <a:prstGeom prst="rect">
              <a:avLst/>
            </a:prstGeom>
            <a:noFill/>
          </p:spPr>
        </p:pic>
        <p:pic>
          <p:nvPicPr>
            <p:cNvPr id="1044" name="Picture 20" descr="F:\王韬的华硕\timg (18).jpg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72000" y="6858000"/>
              <a:ext cx="2286000" cy="1717200"/>
            </a:xfrm>
            <a:prstGeom prst="rect">
              <a:avLst/>
            </a:prstGeom>
            <a:noFill/>
          </p:spPr>
        </p:pic>
      </p:grpSp>
      <p:grpSp>
        <p:nvGrpSpPr>
          <p:cNvPr id="5" name="组合 52"/>
          <p:cNvGrpSpPr>
            <a:grpSpLocks noChangeAspect="1"/>
          </p:cNvGrpSpPr>
          <p:nvPr/>
        </p:nvGrpSpPr>
        <p:grpSpPr>
          <a:xfrm>
            <a:off x="4572000" y="0"/>
            <a:ext cx="4572000" cy="1177702"/>
            <a:chOff x="4572000" y="-1717200"/>
            <a:chExt cx="6858000" cy="1717200"/>
          </a:xfrm>
        </p:grpSpPr>
        <p:pic>
          <p:nvPicPr>
            <p:cNvPr id="14" name="Picture 7" descr="F:\王韬的华硕\timg (5).jpg"/>
            <p:cNvPicPr>
              <a:picLocks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858000" y="-1717200"/>
              <a:ext cx="2286000" cy="1717200"/>
            </a:xfrm>
            <a:prstGeom prst="rect">
              <a:avLst/>
            </a:prstGeom>
            <a:noFill/>
          </p:spPr>
        </p:pic>
        <p:pic>
          <p:nvPicPr>
            <p:cNvPr id="23" name="Picture 17" descr="F:\王韬的华硕\timg (15).jpg"/>
            <p:cNvPicPr>
              <a:picLocks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72000" y="-1717200"/>
              <a:ext cx="2286000" cy="1717200"/>
            </a:xfrm>
            <a:prstGeom prst="rect">
              <a:avLst/>
            </a:prstGeom>
            <a:noFill/>
          </p:spPr>
        </p:pic>
        <p:pic>
          <p:nvPicPr>
            <p:cNvPr id="1045" name="Picture 21" descr="F:\王韬的华硕\timg (19).jpg"/>
            <p:cNvPicPr>
              <a:picLocks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144000" y="-1717200"/>
              <a:ext cx="2286000" cy="1717200"/>
            </a:xfrm>
            <a:prstGeom prst="rect">
              <a:avLst/>
            </a:prstGeom>
            <a:noFill/>
          </p:spPr>
        </p:pic>
      </p:grpSp>
      <p:grpSp>
        <p:nvGrpSpPr>
          <p:cNvPr id="6" name="组合 56"/>
          <p:cNvGrpSpPr>
            <a:grpSpLocks noChangeAspect="1"/>
          </p:cNvGrpSpPr>
          <p:nvPr/>
        </p:nvGrpSpPr>
        <p:grpSpPr>
          <a:xfrm>
            <a:off x="0" y="1162844"/>
            <a:ext cx="1547664" cy="4551362"/>
            <a:chOff x="-2286000" y="0"/>
            <a:chExt cx="2286000" cy="6858000"/>
          </a:xfrm>
        </p:grpSpPr>
        <p:pic>
          <p:nvPicPr>
            <p:cNvPr id="10" name="Picture 3" descr="F:\王韬的华硕\timg (1).jpg"/>
            <p:cNvPicPr>
              <a:picLocks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-2286000" y="0"/>
              <a:ext cx="2286000" cy="1717200"/>
            </a:xfrm>
            <a:prstGeom prst="rect">
              <a:avLst/>
            </a:prstGeom>
            <a:noFill/>
          </p:spPr>
        </p:pic>
        <p:pic>
          <p:nvPicPr>
            <p:cNvPr id="15" name="Picture 8" descr="F:\王韬的华硕\timg (6).jpg"/>
            <p:cNvPicPr>
              <a:picLocks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-2286000" y="5140800"/>
              <a:ext cx="2286000" cy="1717200"/>
            </a:xfrm>
            <a:prstGeom prst="rect">
              <a:avLst/>
            </a:prstGeom>
            <a:noFill/>
          </p:spPr>
        </p:pic>
        <p:pic>
          <p:nvPicPr>
            <p:cNvPr id="20" name="Picture 14" descr="F:\王韬的华硕\timg (12).jpg"/>
            <p:cNvPicPr>
              <a:picLocks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-2286000" y="3429000"/>
              <a:ext cx="2286000" cy="1717200"/>
            </a:xfrm>
            <a:prstGeom prst="rect">
              <a:avLst/>
            </a:prstGeom>
            <a:noFill/>
          </p:spPr>
        </p:pic>
        <p:pic>
          <p:nvPicPr>
            <p:cNvPr id="1046" name="Picture 22" descr="F:\王韬的华硕\timg (21).jpg"/>
            <p:cNvPicPr>
              <a:picLocks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-2286000" y="1700808"/>
              <a:ext cx="2286000" cy="1717200"/>
            </a:xfrm>
            <a:prstGeom prst="rect">
              <a:avLst/>
            </a:prstGeom>
            <a:noFill/>
          </p:spPr>
        </p:pic>
      </p:grpSp>
      <p:grpSp>
        <p:nvGrpSpPr>
          <p:cNvPr id="7" name="组合 55"/>
          <p:cNvGrpSpPr>
            <a:grpSpLocks noChangeAspect="1"/>
          </p:cNvGrpSpPr>
          <p:nvPr/>
        </p:nvGrpSpPr>
        <p:grpSpPr>
          <a:xfrm>
            <a:off x="0" y="5724648"/>
            <a:ext cx="4572000" cy="1133352"/>
            <a:chOff x="-2286000" y="6858000"/>
            <a:chExt cx="6839744" cy="1717200"/>
          </a:xfrm>
        </p:grpSpPr>
        <p:pic>
          <p:nvPicPr>
            <p:cNvPr id="13" name="Picture 6" descr="F:\王韬的华硕\timg (4).jpg"/>
            <p:cNvPicPr>
              <a:picLocks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-2286000" y="6858000"/>
              <a:ext cx="2286000" cy="1717200"/>
            </a:xfrm>
            <a:prstGeom prst="rect">
              <a:avLst/>
            </a:prstGeom>
            <a:noFill/>
          </p:spPr>
        </p:pic>
        <p:pic>
          <p:nvPicPr>
            <p:cNvPr id="16" name="Picture 9" descr="F:\王韬的华硕\timg (7).jpg"/>
            <p:cNvPicPr>
              <a:picLocks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2267744" y="6858000"/>
              <a:ext cx="2286000" cy="1717200"/>
            </a:xfrm>
            <a:prstGeom prst="rect">
              <a:avLst/>
            </a:prstGeom>
            <a:noFill/>
          </p:spPr>
        </p:pic>
        <p:pic>
          <p:nvPicPr>
            <p:cNvPr id="1047" name="Picture 23" descr="F:\王韬的华硕\timg (20).jpg"/>
            <p:cNvPicPr>
              <a:picLocks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0" y="6858000"/>
              <a:ext cx="2286000" cy="1717200"/>
            </a:xfrm>
            <a:prstGeom prst="rect">
              <a:avLst/>
            </a:prstGeom>
            <a:noFill/>
          </p:spPr>
        </p:pic>
      </p:grpSp>
      <p:grpSp>
        <p:nvGrpSpPr>
          <p:cNvPr id="8" name="组合 28"/>
          <p:cNvGrpSpPr>
            <a:grpSpLocks noChangeAspect="1"/>
          </p:cNvGrpSpPr>
          <p:nvPr/>
        </p:nvGrpSpPr>
        <p:grpSpPr>
          <a:xfrm>
            <a:off x="0" y="25584"/>
            <a:ext cx="9144000" cy="6859800"/>
            <a:chOff x="-4572000" y="-3430800"/>
            <a:chExt cx="18288000" cy="13719600"/>
          </a:xfrm>
        </p:grpSpPr>
        <p:pic>
          <p:nvPicPr>
            <p:cNvPr id="49" name="Picture 5" descr="F:\王韬的华硕\124608vm774994c03c0m59.jpg"/>
            <p:cNvPicPr>
              <a:picLocks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0" y="0"/>
              <a:ext cx="9144000" cy="7092000"/>
            </a:xfrm>
            <a:prstGeom prst="rect">
              <a:avLst/>
            </a:prstGeom>
            <a:noFill/>
          </p:spPr>
        </p:pic>
        <p:pic>
          <p:nvPicPr>
            <p:cNvPr id="42" name="Picture 3" descr="F:\王韬的华硕\1000.jpg"/>
            <p:cNvPicPr>
              <a:picLocks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0" y="0"/>
              <a:ext cx="4572000" cy="6858000"/>
            </a:xfrm>
            <a:prstGeom prst="rect">
              <a:avLst/>
            </a:prstGeom>
            <a:noFill/>
          </p:spPr>
        </p:pic>
        <p:pic>
          <p:nvPicPr>
            <p:cNvPr id="43" name="Picture 4" descr="F:\王韬的华硕\timg (9).jpg"/>
            <p:cNvPicPr>
              <a:picLocks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4572000" y="0"/>
              <a:ext cx="4572000" cy="6858000"/>
            </a:xfrm>
            <a:prstGeom prst="rect">
              <a:avLst/>
            </a:prstGeom>
            <a:noFill/>
          </p:spPr>
        </p:pic>
        <p:grpSp>
          <p:nvGrpSpPr>
            <p:cNvPr id="22" name="组合 36"/>
            <p:cNvGrpSpPr/>
            <p:nvPr/>
          </p:nvGrpSpPr>
          <p:grpSpPr>
            <a:xfrm>
              <a:off x="-4572000" y="-3430800"/>
              <a:ext cx="9144000" cy="3430800"/>
              <a:chOff x="-4572000" y="-3430800"/>
              <a:chExt cx="9144000" cy="3430800"/>
            </a:xfrm>
          </p:grpSpPr>
          <p:pic>
            <p:nvPicPr>
              <p:cNvPr id="1034" name="Picture 10" descr="F:\王韬的华硕\timg (6).jpg"/>
              <p:cNvPicPr>
                <a:picLocks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-4572000" y="-3430800"/>
                <a:ext cx="4572000" cy="3430800"/>
              </a:xfrm>
              <a:prstGeom prst="rect">
                <a:avLst/>
              </a:prstGeom>
              <a:noFill/>
            </p:spPr>
          </p:pic>
          <p:pic>
            <p:nvPicPr>
              <p:cNvPr id="1035" name="Picture 11" descr="F:\王韬的华硕\timg (7).jpg"/>
              <p:cNvPicPr>
                <a:picLocks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0" y="-3430800"/>
                <a:ext cx="4572000" cy="3430800"/>
              </a:xfrm>
              <a:prstGeom prst="rect">
                <a:avLst/>
              </a:prstGeom>
              <a:noFill/>
            </p:spPr>
          </p:pic>
        </p:grpSp>
        <p:grpSp>
          <p:nvGrpSpPr>
            <p:cNvPr id="25" name="组合 37"/>
            <p:cNvGrpSpPr/>
            <p:nvPr/>
          </p:nvGrpSpPr>
          <p:grpSpPr>
            <a:xfrm>
              <a:off x="4572000" y="-3430800"/>
              <a:ext cx="9144000" cy="3430800"/>
              <a:chOff x="4572000" y="-3430800"/>
              <a:chExt cx="9144000" cy="3430800"/>
            </a:xfrm>
          </p:grpSpPr>
          <p:pic>
            <p:nvPicPr>
              <p:cNvPr id="1026" name="Picture 2" descr="F:\王韬的华硕\timg.jpg"/>
              <p:cNvPicPr>
                <a:picLocks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9144000" y="-3430800"/>
                <a:ext cx="4572000" cy="3430800"/>
              </a:xfrm>
              <a:prstGeom prst="rect">
                <a:avLst/>
              </a:prstGeom>
              <a:noFill/>
            </p:spPr>
          </p:pic>
          <p:pic>
            <p:nvPicPr>
              <p:cNvPr id="1038" name="Picture 14" descr="F:\王韬的华硕\u=460413560,3903277375&amp;fm=11&amp;gp=0.jpg"/>
              <p:cNvPicPr>
                <a:picLocks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4572000" y="-3430800"/>
                <a:ext cx="4572000" cy="3430800"/>
              </a:xfrm>
              <a:prstGeom prst="rect">
                <a:avLst/>
              </a:prstGeom>
              <a:noFill/>
            </p:spPr>
          </p:pic>
        </p:grpSp>
        <p:grpSp>
          <p:nvGrpSpPr>
            <p:cNvPr id="26" name="组合 33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1027" name="Picture 3" descr="F:\王韬的华硕\u=1229244983,2618288800&amp;fm=15&amp;gp=0.jpg"/>
              <p:cNvPicPr>
                <a:picLocks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4572000" y="0"/>
                <a:ext cx="4572000" cy="3430800"/>
              </a:xfrm>
              <a:prstGeom prst="rect">
                <a:avLst/>
              </a:prstGeom>
              <a:noFill/>
            </p:spPr>
          </p:pic>
          <p:pic>
            <p:nvPicPr>
              <p:cNvPr id="1030" name="Picture 6" descr="F:\王韬的华硕\timg (2).jpg"/>
              <p:cNvPicPr>
                <a:picLocks noChangeArrowheads="1"/>
              </p:cNvPicPr>
              <p:nvPr/>
            </p:nvPicPr>
            <p:blipFill>
              <a:blip r:embed="rId31" cstate="print"/>
              <a:srcRect/>
              <a:stretch>
                <a:fillRect/>
              </a:stretch>
            </p:blipFill>
            <p:spPr bwMode="auto">
              <a:xfrm>
                <a:off x="0" y="3427200"/>
                <a:ext cx="4572000" cy="3430800"/>
              </a:xfrm>
              <a:prstGeom prst="rect">
                <a:avLst/>
              </a:prstGeom>
              <a:noFill/>
            </p:spPr>
          </p:pic>
          <p:pic>
            <p:nvPicPr>
              <p:cNvPr id="1032" name="Picture 8" descr="F:\王韬的华硕\timg (4).jpg"/>
              <p:cNvPicPr>
                <a:picLocks noChangeArrowheads="1"/>
              </p:cNvPicPr>
              <p:nvPr/>
            </p:nvPicPr>
            <p:blipFill>
              <a:blip r:embed="rId32" cstate="print"/>
              <a:srcRect/>
              <a:stretch>
                <a:fillRect/>
              </a:stretch>
            </p:blipFill>
            <p:spPr bwMode="auto">
              <a:xfrm>
                <a:off x="0" y="0"/>
                <a:ext cx="4572000" cy="3430800"/>
              </a:xfrm>
              <a:prstGeom prst="rect">
                <a:avLst/>
              </a:prstGeom>
              <a:noFill/>
            </p:spPr>
          </p:pic>
          <p:pic>
            <p:nvPicPr>
              <p:cNvPr id="1040" name="Picture 16" descr="F:\王韬的华硕\u=2763081169,2949504774&amp;fm=15&amp;gp=0.jpg"/>
              <p:cNvPicPr>
                <a:picLocks noChangeArrowheads="1"/>
              </p:cNvPicPr>
              <p:nvPr/>
            </p:nvPicPr>
            <p:blipFill>
              <a:blip r:embed="rId33" cstate="print"/>
              <a:srcRect/>
              <a:stretch>
                <a:fillRect/>
              </a:stretch>
            </p:blipFill>
            <p:spPr bwMode="auto">
              <a:xfrm>
                <a:off x="4572000" y="3427200"/>
                <a:ext cx="4572000" cy="3430800"/>
              </a:xfrm>
              <a:prstGeom prst="rect">
                <a:avLst/>
              </a:prstGeom>
              <a:noFill/>
            </p:spPr>
          </p:pic>
        </p:grpSp>
        <p:grpSp>
          <p:nvGrpSpPr>
            <p:cNvPr id="27" name="组合 35"/>
            <p:cNvGrpSpPr/>
            <p:nvPr/>
          </p:nvGrpSpPr>
          <p:grpSpPr>
            <a:xfrm>
              <a:off x="9144000" y="0"/>
              <a:ext cx="4572000" cy="6858000"/>
              <a:chOff x="9144000" y="0"/>
              <a:chExt cx="4572000" cy="6858000"/>
            </a:xfrm>
          </p:grpSpPr>
          <p:pic>
            <p:nvPicPr>
              <p:cNvPr id="1029" name="Picture 5" descr="F:\王韬的华硕\u=2330409987,131471470&amp;fm=15&amp;gp=0.jpg"/>
              <p:cNvPicPr>
                <a:picLocks noChangeArrowheads="1"/>
              </p:cNvPicPr>
              <p:nvPr/>
            </p:nvPicPr>
            <p:blipFill>
              <a:blip r:embed="rId34" cstate="print"/>
              <a:srcRect/>
              <a:stretch>
                <a:fillRect/>
              </a:stretch>
            </p:blipFill>
            <p:spPr bwMode="auto">
              <a:xfrm>
                <a:off x="9144000" y="0"/>
                <a:ext cx="4572000" cy="3430800"/>
              </a:xfrm>
              <a:prstGeom prst="rect">
                <a:avLst/>
              </a:prstGeom>
              <a:noFill/>
            </p:spPr>
          </p:pic>
          <p:pic>
            <p:nvPicPr>
              <p:cNvPr id="1039" name="Picture 15" descr="F:\王韬的华硕\u=182285901,4186477333&amp;fm=11&amp;gp=0.jpg"/>
              <p:cNvPicPr>
                <a:picLocks noChangeArrowheads="1"/>
              </p:cNvPicPr>
              <p:nvPr/>
            </p:nvPicPr>
            <p:blipFill>
              <a:blip r:embed="rId35" cstate="print"/>
              <a:srcRect/>
              <a:stretch>
                <a:fillRect/>
              </a:stretch>
            </p:blipFill>
            <p:spPr bwMode="auto">
              <a:xfrm>
                <a:off x="9144000" y="3427200"/>
                <a:ext cx="4572000" cy="3430800"/>
              </a:xfrm>
              <a:prstGeom prst="rect">
                <a:avLst/>
              </a:prstGeom>
              <a:noFill/>
            </p:spPr>
          </p:pic>
        </p:grpSp>
        <p:grpSp>
          <p:nvGrpSpPr>
            <p:cNvPr id="28" name="组合 34"/>
            <p:cNvGrpSpPr/>
            <p:nvPr/>
          </p:nvGrpSpPr>
          <p:grpSpPr>
            <a:xfrm>
              <a:off x="-4572000" y="0"/>
              <a:ext cx="4572000" cy="6858000"/>
              <a:chOff x="-4572000" y="0"/>
              <a:chExt cx="4572000" cy="6858000"/>
            </a:xfrm>
          </p:grpSpPr>
          <p:pic>
            <p:nvPicPr>
              <p:cNvPr id="1041" name="Picture 17" descr="F:\王韬的华硕\12738058394636253406.jpg"/>
              <p:cNvPicPr>
                <a:picLocks noChangeArrowheads="1"/>
              </p:cNvPicPr>
              <p:nvPr/>
            </p:nvPicPr>
            <p:blipFill>
              <a:blip r:embed="rId36" cstate="print"/>
              <a:srcRect/>
              <a:stretch>
                <a:fillRect/>
              </a:stretch>
            </p:blipFill>
            <p:spPr bwMode="auto">
              <a:xfrm>
                <a:off x="-4572000" y="0"/>
                <a:ext cx="4572000" cy="3430800"/>
              </a:xfrm>
              <a:prstGeom prst="rect">
                <a:avLst/>
              </a:prstGeom>
              <a:noFill/>
            </p:spPr>
          </p:pic>
          <p:pic>
            <p:nvPicPr>
              <p:cNvPr id="1042" name="Picture 18" descr="F:\王韬的华硕\49a1-iskepxt0337660.jpg"/>
              <p:cNvPicPr>
                <a:picLocks noChangeArrowheads="1"/>
              </p:cNvPicPr>
              <p:nvPr/>
            </p:nvPicPr>
            <p:blipFill>
              <a:blip r:embed="rId37" cstate="print"/>
              <a:srcRect/>
              <a:stretch>
                <a:fillRect/>
              </a:stretch>
            </p:blipFill>
            <p:spPr bwMode="auto">
              <a:xfrm>
                <a:off x="-4572000" y="3427200"/>
                <a:ext cx="4572000" cy="3430800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组合 39"/>
            <p:cNvGrpSpPr/>
            <p:nvPr/>
          </p:nvGrpSpPr>
          <p:grpSpPr>
            <a:xfrm>
              <a:off x="-4572000" y="6858000"/>
              <a:ext cx="9144000" cy="3430800"/>
              <a:chOff x="-4572000" y="6858000"/>
              <a:chExt cx="9144000" cy="3430800"/>
            </a:xfrm>
          </p:grpSpPr>
          <p:pic>
            <p:nvPicPr>
              <p:cNvPr id="1028" name="Picture 4" descr="F:\王韬的华硕\timg (1).jpg"/>
              <p:cNvPicPr>
                <a:picLocks noChangeArrowheads="1"/>
              </p:cNvPicPr>
              <p:nvPr/>
            </p:nvPicPr>
            <p:blipFill>
              <a:blip r:embed="rId38" cstate="print"/>
              <a:srcRect/>
              <a:stretch>
                <a:fillRect/>
              </a:stretch>
            </p:blipFill>
            <p:spPr bwMode="auto">
              <a:xfrm>
                <a:off x="-4572000" y="6858000"/>
                <a:ext cx="4572000" cy="3430800"/>
              </a:xfrm>
              <a:prstGeom prst="rect">
                <a:avLst/>
              </a:prstGeom>
              <a:noFill/>
            </p:spPr>
          </p:pic>
          <p:pic>
            <p:nvPicPr>
              <p:cNvPr id="1033" name="Picture 9" descr="F:\王韬的华硕\timg (5).jpg"/>
              <p:cNvPicPr>
                <a:picLocks noChangeArrowheads="1"/>
              </p:cNvPicPr>
              <p:nvPr/>
            </p:nvPicPr>
            <p:blipFill>
              <a:blip r:embed="rId39" cstate="print"/>
              <a:srcRect/>
              <a:stretch>
                <a:fillRect/>
              </a:stretch>
            </p:blipFill>
            <p:spPr bwMode="auto">
              <a:xfrm>
                <a:off x="0" y="6858000"/>
                <a:ext cx="4572000" cy="3430800"/>
              </a:xfrm>
              <a:prstGeom prst="rect">
                <a:avLst/>
              </a:prstGeom>
              <a:noFill/>
            </p:spPr>
          </p:pic>
        </p:grpSp>
        <p:grpSp>
          <p:nvGrpSpPr>
            <p:cNvPr id="30" name="组合 38"/>
            <p:cNvGrpSpPr/>
            <p:nvPr/>
          </p:nvGrpSpPr>
          <p:grpSpPr>
            <a:xfrm>
              <a:off x="4572000" y="6858000"/>
              <a:ext cx="9144000" cy="3430800"/>
              <a:chOff x="4572000" y="6858000"/>
              <a:chExt cx="9144000" cy="3430800"/>
            </a:xfrm>
          </p:grpSpPr>
          <p:pic>
            <p:nvPicPr>
              <p:cNvPr id="1031" name="Picture 7" descr="F:\王韬的华硕\timg (3).jpg"/>
              <p:cNvPicPr>
                <a:picLocks noChangeArrowheads="1"/>
              </p:cNvPicPr>
              <p:nvPr/>
            </p:nvPicPr>
            <p:blipFill>
              <a:blip r:embed="rId40" cstate="print"/>
              <a:srcRect/>
              <a:stretch>
                <a:fillRect/>
              </a:stretch>
            </p:blipFill>
            <p:spPr bwMode="auto">
              <a:xfrm>
                <a:off x="4572000" y="6858000"/>
                <a:ext cx="4572000" cy="3430800"/>
              </a:xfrm>
              <a:prstGeom prst="rect">
                <a:avLst/>
              </a:prstGeom>
              <a:noFill/>
            </p:spPr>
          </p:pic>
          <p:pic>
            <p:nvPicPr>
              <p:cNvPr id="1037" name="Picture 13" descr="F:\王韬的华硕\u=1738747740,1964519852&amp;fm=11&amp;gp=0.jpg"/>
              <p:cNvPicPr>
                <a:picLocks noChangeArrowheads="1"/>
              </p:cNvPicPr>
              <p:nvPr/>
            </p:nvPicPr>
            <p:blipFill>
              <a:blip r:embed="rId41" cstate="print"/>
              <a:srcRect/>
              <a:stretch>
                <a:fillRect/>
              </a:stretch>
            </p:blipFill>
            <p:spPr bwMode="auto">
              <a:xfrm>
                <a:off x="9144000" y="6858000"/>
                <a:ext cx="4572000" cy="3430800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" fill="hold"/>
                                        <p:tgtEl>
                                          <p:spTgt spid="8"/>
                                        </p:tgtEl>
                                      </p:cBhvr>
                                      <p:by x="66700" y="667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2"/>
          <p:cNvGrpSpPr/>
          <p:nvPr/>
        </p:nvGrpSpPr>
        <p:grpSpPr>
          <a:xfrm>
            <a:off x="-396552" y="0"/>
            <a:ext cx="9540552" cy="6858000"/>
            <a:chOff x="-396552" y="0"/>
            <a:chExt cx="9540552" cy="6858000"/>
          </a:xfrm>
        </p:grpSpPr>
        <p:pic>
          <p:nvPicPr>
            <p:cNvPr id="2050" name="Picture 2" descr="F:\王韬的华硕\timg (22)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60" name="矩形 59"/>
            <p:cNvSpPr/>
            <p:nvPr/>
          </p:nvSpPr>
          <p:spPr>
            <a:xfrm rot="19356824">
              <a:off x="-57506" y="529286"/>
              <a:ext cx="23519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 prst="angle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altLang="zh-CN" sz="4000" i="1" dirty="0" err="1" smtClean="0">
                  <a:ln w="11430"/>
                  <a:solidFill>
                    <a:srgbClr val="4AB1E4">
                      <a:lumMod val="50000"/>
                    </a:srgb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Goodluck</a:t>
              </a:r>
              <a:endParaRPr lang="zh-CN" altLang="en-US" sz="5400" i="1" dirty="0">
                <a:ln w="11430"/>
                <a:solidFill>
                  <a:srgbClr val="4AB1E4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-396552" y="1136938"/>
              <a:ext cx="4843782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 prst="angle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r"/>
              <a:r>
                <a:rPr lang="en-US" altLang="zh-CN" sz="4000" b="1" i="1" dirty="0" smtClean="0">
                  <a:ln w="11430"/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Over the world</a:t>
              </a:r>
              <a:endParaRPr lang="zh-CN" altLang="en-US" sz="4000" b="1" i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1808066" y="181089"/>
              <a:ext cx="2547910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 prst="angle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r"/>
              <a:r>
                <a:rPr lang="en-US" altLang="zh-CN" sz="6000" b="1" i="1" dirty="0" smtClean="0">
                  <a:ln w="11430"/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China</a:t>
              </a:r>
              <a:endParaRPr lang="zh-CN" altLang="en-US" sz="6000" b="1" i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3" name="组合 55"/>
          <p:cNvGrpSpPr/>
          <p:nvPr/>
        </p:nvGrpSpPr>
        <p:grpSpPr>
          <a:xfrm>
            <a:off x="-2604" y="0"/>
            <a:ext cx="9146604" cy="3461080"/>
            <a:chOff x="0" y="0"/>
            <a:chExt cx="9146604" cy="3461080"/>
          </a:xfrm>
        </p:grpSpPr>
        <p:pic>
          <p:nvPicPr>
            <p:cNvPr id="1036" name="Picture 12" descr="F:\王韬的华硕\timg (10).jpg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96336" y="1181894"/>
              <a:ext cx="1550268" cy="1133352"/>
            </a:xfrm>
            <a:prstGeom prst="rect">
              <a:avLst/>
            </a:prstGeom>
            <a:noFill/>
          </p:spPr>
        </p:pic>
        <p:pic>
          <p:nvPicPr>
            <p:cNvPr id="19" name="Picture 13" descr="F:\王韬的华硕\timg (11).jpg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96336" y="2304427"/>
              <a:ext cx="1550268" cy="1133352"/>
            </a:xfrm>
            <a:prstGeom prst="rect">
              <a:avLst/>
            </a:prstGeom>
            <a:noFill/>
          </p:spPr>
        </p:pic>
        <p:pic>
          <p:nvPicPr>
            <p:cNvPr id="17" name="Picture 10" descr="F:\王韬的华硕\timg (8).jpg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3932" y="0"/>
              <a:ext cx="1528068" cy="1177702"/>
            </a:xfrm>
            <a:prstGeom prst="rect">
              <a:avLst/>
            </a:prstGeom>
            <a:noFill/>
          </p:spPr>
        </p:pic>
        <p:pic>
          <p:nvPicPr>
            <p:cNvPr id="18" name="Picture 11" descr="F:\王韬的华硕\timg (9).jpg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28068" y="0"/>
              <a:ext cx="1528068" cy="1177702"/>
            </a:xfrm>
            <a:prstGeom prst="rect">
              <a:avLst/>
            </a:prstGeom>
            <a:noFill/>
          </p:spPr>
        </p:pic>
        <p:pic>
          <p:nvPicPr>
            <p:cNvPr id="24" name="Picture 18" descr="F:\王韬的华硕\timg (16).jpg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0"/>
              <a:ext cx="1528068" cy="1177702"/>
            </a:xfrm>
            <a:prstGeom prst="rect">
              <a:avLst/>
            </a:prstGeom>
            <a:noFill/>
          </p:spPr>
        </p:pic>
        <p:pic>
          <p:nvPicPr>
            <p:cNvPr id="14" name="Picture 7" descr="F:\王韬的华硕\timg (5).jpg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96000" y="0"/>
              <a:ext cx="1524000" cy="1177702"/>
            </a:xfrm>
            <a:prstGeom prst="rect">
              <a:avLst/>
            </a:prstGeom>
            <a:noFill/>
          </p:spPr>
        </p:pic>
        <p:pic>
          <p:nvPicPr>
            <p:cNvPr id="23" name="Picture 17" descr="F:\王韬的华硕\timg (15).jpg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72000" y="0"/>
              <a:ext cx="1524000" cy="1177702"/>
            </a:xfrm>
            <a:prstGeom prst="rect">
              <a:avLst/>
            </a:prstGeom>
            <a:noFill/>
          </p:spPr>
        </p:pic>
        <p:pic>
          <p:nvPicPr>
            <p:cNvPr id="1045" name="Picture 21" descr="F:\王韬的华硕\timg (19).jpg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620000" y="0"/>
              <a:ext cx="1524000" cy="1177702"/>
            </a:xfrm>
            <a:prstGeom prst="rect">
              <a:avLst/>
            </a:prstGeom>
            <a:noFill/>
          </p:spPr>
        </p:pic>
        <p:pic>
          <p:nvPicPr>
            <p:cNvPr id="10" name="Picture 3" descr="F:\王韬的华硕\timg (1).jpg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0" y="1162844"/>
              <a:ext cx="1547664" cy="1139632"/>
            </a:xfrm>
            <a:prstGeom prst="rect">
              <a:avLst/>
            </a:prstGeom>
            <a:noFill/>
          </p:spPr>
        </p:pic>
        <p:pic>
          <p:nvPicPr>
            <p:cNvPr id="1046" name="Picture 22" descr="F:\王韬的华硕\timg (21).jpg"/>
            <p:cNvPicPr>
              <a:picLocks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0" y="2291598"/>
              <a:ext cx="1547664" cy="1139632"/>
            </a:xfrm>
            <a:prstGeom prst="rect">
              <a:avLst/>
            </a:prstGeom>
            <a:noFill/>
          </p:spPr>
        </p:pic>
        <p:pic>
          <p:nvPicPr>
            <p:cNvPr id="1034" name="Picture 10" descr="F:\王韬的华硕\timg (6).jpg"/>
            <p:cNvPicPr>
              <a:picLocks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547664" y="1196752"/>
              <a:ext cx="1508760" cy="1132164"/>
            </a:xfrm>
            <a:prstGeom prst="rect">
              <a:avLst/>
            </a:prstGeom>
            <a:noFill/>
          </p:spPr>
        </p:pic>
        <p:pic>
          <p:nvPicPr>
            <p:cNvPr id="1035" name="Picture 11" descr="F:\王韬的华硕\timg (7).jpg"/>
            <p:cNvPicPr>
              <a:picLocks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056424" y="1196752"/>
              <a:ext cx="1508760" cy="1132164"/>
            </a:xfrm>
            <a:prstGeom prst="rect">
              <a:avLst/>
            </a:prstGeom>
            <a:noFill/>
          </p:spPr>
        </p:pic>
        <p:pic>
          <p:nvPicPr>
            <p:cNvPr id="1026" name="Picture 2" descr="F:\王韬的华硕\timg.jpg"/>
            <p:cNvPicPr>
              <a:picLocks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073944" y="1196752"/>
              <a:ext cx="1508760" cy="1132164"/>
            </a:xfrm>
            <a:prstGeom prst="rect">
              <a:avLst/>
            </a:prstGeom>
            <a:noFill/>
          </p:spPr>
        </p:pic>
        <p:pic>
          <p:nvPicPr>
            <p:cNvPr id="1038" name="Picture 14" descr="F:\王韬的华硕\u=460413560,3903277375&amp;fm=11&amp;gp=0.jpg"/>
            <p:cNvPicPr>
              <a:picLocks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565184" y="1196752"/>
              <a:ext cx="1508760" cy="1132164"/>
            </a:xfrm>
            <a:prstGeom prst="rect">
              <a:avLst/>
            </a:prstGeom>
            <a:noFill/>
          </p:spPr>
        </p:pic>
        <p:pic>
          <p:nvPicPr>
            <p:cNvPr id="1027" name="Picture 3" descr="F:\王韬的华硕\u=1229244983,2618288800&amp;fm=15&amp;gp=0.jpg"/>
            <p:cNvPicPr>
              <a:picLocks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565184" y="2328916"/>
              <a:ext cx="1508760" cy="1132164"/>
            </a:xfrm>
            <a:prstGeom prst="rect">
              <a:avLst/>
            </a:prstGeom>
            <a:noFill/>
          </p:spPr>
        </p:pic>
        <p:pic>
          <p:nvPicPr>
            <p:cNvPr id="1032" name="Picture 8" descr="F:\王韬的华硕\timg (4).jpg"/>
            <p:cNvPicPr>
              <a:picLocks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056424" y="2328916"/>
              <a:ext cx="1508760" cy="1132164"/>
            </a:xfrm>
            <a:prstGeom prst="rect">
              <a:avLst/>
            </a:prstGeom>
            <a:noFill/>
          </p:spPr>
        </p:pic>
        <p:pic>
          <p:nvPicPr>
            <p:cNvPr id="1029" name="Picture 5" descr="F:\王韬的华硕\u=2330409987,131471470&amp;fm=15&amp;gp=0.jpg"/>
            <p:cNvPicPr>
              <a:picLocks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073944" y="2328916"/>
              <a:ext cx="1508760" cy="1132164"/>
            </a:xfrm>
            <a:prstGeom prst="rect">
              <a:avLst/>
            </a:prstGeom>
            <a:noFill/>
          </p:spPr>
        </p:pic>
        <p:pic>
          <p:nvPicPr>
            <p:cNvPr id="1041" name="Picture 17" descr="F:\王韬的华硕\12738058394636253406.jpg"/>
            <p:cNvPicPr>
              <a:picLocks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547664" y="2328916"/>
              <a:ext cx="1508760" cy="1132164"/>
            </a:xfrm>
            <a:prstGeom prst="rect">
              <a:avLst/>
            </a:prstGeom>
            <a:noFill/>
          </p:spPr>
        </p:pic>
      </p:grpSp>
      <p:grpSp>
        <p:nvGrpSpPr>
          <p:cNvPr id="4" name="组合 56"/>
          <p:cNvGrpSpPr/>
          <p:nvPr/>
        </p:nvGrpSpPr>
        <p:grpSpPr>
          <a:xfrm>
            <a:off x="0" y="3438525"/>
            <a:ext cx="9146604" cy="3419475"/>
            <a:chOff x="0" y="3438525"/>
            <a:chExt cx="9146604" cy="3419475"/>
          </a:xfrm>
        </p:grpSpPr>
        <p:pic>
          <p:nvPicPr>
            <p:cNvPr id="9" name="Picture 2" descr="F:\王韬的华硕\timg.jpg"/>
            <p:cNvPicPr>
              <a:picLocks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7596336" y="3445034"/>
              <a:ext cx="1550268" cy="1133352"/>
            </a:xfrm>
            <a:prstGeom prst="rect">
              <a:avLst/>
            </a:prstGeom>
            <a:noFill/>
          </p:spPr>
        </p:pic>
        <p:pic>
          <p:nvPicPr>
            <p:cNvPr id="21" name="Picture 15" descr="F:\王韬的华硕\timg (13).jpg"/>
            <p:cNvPicPr>
              <a:picLocks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7596336" y="4574822"/>
              <a:ext cx="1550268" cy="1133352"/>
            </a:xfrm>
            <a:prstGeom prst="rect">
              <a:avLst/>
            </a:prstGeom>
            <a:noFill/>
          </p:spPr>
        </p:pic>
        <p:pic>
          <p:nvPicPr>
            <p:cNvPr id="11" name="Picture 4" descr="F:\王韬的华硕\timg (2).jpg"/>
            <p:cNvPicPr>
              <a:picLocks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7617058" y="5724648"/>
              <a:ext cx="1526942" cy="1133352"/>
            </a:xfrm>
            <a:prstGeom prst="rect">
              <a:avLst/>
            </a:prstGeom>
            <a:noFill/>
          </p:spPr>
        </p:pic>
        <p:pic>
          <p:nvPicPr>
            <p:cNvPr id="12" name="Picture 5" descr="F:\王韬的华硕\timg (3).jpg"/>
            <p:cNvPicPr>
              <a:picLocks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6090116" y="5724648"/>
              <a:ext cx="1526942" cy="1133352"/>
            </a:xfrm>
            <a:prstGeom prst="rect">
              <a:avLst/>
            </a:prstGeom>
            <a:noFill/>
          </p:spPr>
        </p:pic>
        <p:pic>
          <p:nvPicPr>
            <p:cNvPr id="1044" name="Picture 20" descr="F:\王韬的华硕\timg (18).jpg"/>
            <p:cNvPicPr>
              <a:picLocks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4563174" y="5724648"/>
              <a:ext cx="1526942" cy="1133352"/>
            </a:xfrm>
            <a:prstGeom prst="rect">
              <a:avLst/>
            </a:prstGeom>
            <a:noFill/>
          </p:spPr>
        </p:pic>
        <p:pic>
          <p:nvPicPr>
            <p:cNvPr id="15" name="Picture 8" descr="F:\王韬的华硕\timg (6).jpg"/>
            <p:cNvPicPr>
              <a:picLocks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0" y="4574574"/>
              <a:ext cx="1547664" cy="1139632"/>
            </a:xfrm>
            <a:prstGeom prst="rect">
              <a:avLst/>
            </a:prstGeom>
            <a:noFill/>
          </p:spPr>
        </p:pic>
        <p:pic>
          <p:nvPicPr>
            <p:cNvPr id="20" name="Picture 14" descr="F:\王韬的华硕\timg (12).jpg"/>
            <p:cNvPicPr>
              <a:picLocks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0" y="3438525"/>
              <a:ext cx="1547664" cy="1139632"/>
            </a:xfrm>
            <a:prstGeom prst="rect">
              <a:avLst/>
            </a:prstGeom>
            <a:noFill/>
          </p:spPr>
        </p:pic>
        <p:pic>
          <p:nvPicPr>
            <p:cNvPr id="13" name="Picture 6" descr="F:\王韬的华硕\timg (4).jpg"/>
            <p:cNvPicPr>
              <a:picLocks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0" y="5724648"/>
              <a:ext cx="1528068" cy="1133352"/>
            </a:xfrm>
            <a:prstGeom prst="rect">
              <a:avLst/>
            </a:prstGeom>
            <a:noFill/>
          </p:spPr>
        </p:pic>
        <p:pic>
          <p:nvPicPr>
            <p:cNvPr id="16" name="Picture 9" descr="F:\王韬的华硕\timg (7).jpg"/>
            <p:cNvPicPr>
              <a:picLocks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3043932" y="5724648"/>
              <a:ext cx="1528068" cy="1133352"/>
            </a:xfrm>
            <a:prstGeom prst="rect">
              <a:avLst/>
            </a:prstGeom>
            <a:noFill/>
          </p:spPr>
        </p:pic>
        <p:pic>
          <p:nvPicPr>
            <p:cNvPr id="1047" name="Picture 23" descr="F:\王韬的华硕\timg (20).jpg"/>
            <p:cNvPicPr>
              <a:picLocks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1528068" y="5724648"/>
              <a:ext cx="1528068" cy="1133352"/>
            </a:xfrm>
            <a:prstGeom prst="rect">
              <a:avLst/>
            </a:prstGeom>
            <a:noFill/>
          </p:spPr>
        </p:pic>
        <p:pic>
          <p:nvPicPr>
            <p:cNvPr id="1030" name="Picture 6" descr="F:\王韬的华硕\timg (2).jpg"/>
            <p:cNvPicPr>
              <a:picLocks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3056424" y="3459892"/>
              <a:ext cx="1508760" cy="1132164"/>
            </a:xfrm>
            <a:prstGeom prst="rect">
              <a:avLst/>
            </a:prstGeom>
            <a:noFill/>
          </p:spPr>
        </p:pic>
        <p:pic>
          <p:nvPicPr>
            <p:cNvPr id="1040" name="Picture 16" descr="F:\王韬的华硕\u=2763081169,2949504774&amp;fm=15&amp;gp=0.jpg"/>
            <p:cNvPicPr>
              <a:picLocks noChangeArrowheads="1"/>
            </p:cNvPicPr>
            <p:nvPr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4565184" y="3459892"/>
              <a:ext cx="1508760" cy="1132164"/>
            </a:xfrm>
            <a:prstGeom prst="rect">
              <a:avLst/>
            </a:prstGeom>
            <a:noFill/>
          </p:spPr>
        </p:pic>
        <p:pic>
          <p:nvPicPr>
            <p:cNvPr id="1039" name="Picture 15" descr="F:\王韬的华硕\u=182285901,4186477333&amp;fm=11&amp;gp=0.jpg"/>
            <p:cNvPicPr>
              <a:picLocks noChangeArrowheads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6073944" y="3459892"/>
              <a:ext cx="1508760" cy="1132164"/>
            </a:xfrm>
            <a:prstGeom prst="rect">
              <a:avLst/>
            </a:prstGeom>
            <a:noFill/>
          </p:spPr>
        </p:pic>
        <p:pic>
          <p:nvPicPr>
            <p:cNvPr id="1042" name="Picture 18" descr="F:\王韬的华硕\49a1-iskepxt0337660.jpg"/>
            <p:cNvPicPr>
              <a:picLocks noChangeArrowheads="1"/>
            </p:cNvPicPr>
            <p:nvPr/>
          </p:nvPicPr>
          <p:blipFill>
            <a:blip r:embed="rId35" cstate="print"/>
            <a:srcRect/>
            <a:stretch>
              <a:fillRect/>
            </a:stretch>
          </p:blipFill>
          <p:spPr bwMode="auto">
            <a:xfrm>
              <a:off x="1547664" y="3459892"/>
              <a:ext cx="1508760" cy="1132164"/>
            </a:xfrm>
            <a:prstGeom prst="rect">
              <a:avLst/>
            </a:prstGeom>
            <a:noFill/>
          </p:spPr>
        </p:pic>
        <p:pic>
          <p:nvPicPr>
            <p:cNvPr id="1028" name="Picture 4" descr="F:\王韬的华硕\timg (1).jpg"/>
            <p:cNvPicPr>
              <a:picLocks noChangeArrowheads="1"/>
            </p:cNvPicPr>
            <p:nvPr/>
          </p:nvPicPr>
          <p:blipFill>
            <a:blip r:embed="rId36" cstate="print"/>
            <a:srcRect/>
            <a:stretch>
              <a:fillRect/>
            </a:stretch>
          </p:blipFill>
          <p:spPr bwMode="auto">
            <a:xfrm>
              <a:off x="1547664" y="4592056"/>
              <a:ext cx="1508760" cy="1132164"/>
            </a:xfrm>
            <a:prstGeom prst="rect">
              <a:avLst/>
            </a:prstGeom>
            <a:noFill/>
          </p:spPr>
        </p:pic>
        <p:pic>
          <p:nvPicPr>
            <p:cNvPr id="1033" name="Picture 9" descr="F:\王韬的华硕\timg (5).jpg"/>
            <p:cNvPicPr>
              <a:picLocks noChangeArrowheads="1"/>
            </p:cNvPicPr>
            <p:nvPr/>
          </p:nvPicPr>
          <p:blipFill>
            <a:blip r:embed="rId37" cstate="print"/>
            <a:srcRect/>
            <a:stretch>
              <a:fillRect/>
            </a:stretch>
          </p:blipFill>
          <p:spPr bwMode="auto">
            <a:xfrm>
              <a:off x="3056424" y="4592056"/>
              <a:ext cx="1508760" cy="1132164"/>
            </a:xfrm>
            <a:prstGeom prst="rect">
              <a:avLst/>
            </a:prstGeom>
            <a:noFill/>
          </p:spPr>
        </p:pic>
        <p:pic>
          <p:nvPicPr>
            <p:cNvPr id="1031" name="Picture 7" descr="F:\王韬的华硕\timg (3).jpg"/>
            <p:cNvPicPr>
              <a:picLocks noChangeArrowheads="1"/>
            </p:cNvPicPr>
            <p:nvPr/>
          </p:nvPicPr>
          <p:blipFill>
            <a:blip r:embed="rId38" cstate="print"/>
            <a:srcRect/>
            <a:stretch>
              <a:fillRect/>
            </a:stretch>
          </p:blipFill>
          <p:spPr bwMode="auto">
            <a:xfrm>
              <a:off x="4565184" y="4592056"/>
              <a:ext cx="1508760" cy="1132164"/>
            </a:xfrm>
            <a:prstGeom prst="rect">
              <a:avLst/>
            </a:prstGeom>
            <a:noFill/>
          </p:spPr>
        </p:pic>
        <p:pic>
          <p:nvPicPr>
            <p:cNvPr id="1037" name="Picture 13" descr="F:\王韬的华硕\u=1738747740,1964519852&amp;fm=11&amp;gp=0.jpg"/>
            <p:cNvPicPr>
              <a:picLocks noChangeArrowheads="1"/>
            </p:cNvPicPr>
            <p:nvPr/>
          </p:nvPicPr>
          <p:blipFill>
            <a:blip r:embed="rId39" cstate="print"/>
            <a:srcRect/>
            <a:stretch>
              <a:fillRect/>
            </a:stretch>
          </p:blipFill>
          <p:spPr bwMode="auto">
            <a:xfrm>
              <a:off x="6073944" y="4592056"/>
              <a:ext cx="1508760" cy="113216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_e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15854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5775325"/>
            <a:ext cx="9175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2133600" y="1219200"/>
            <a:ext cx="4800600" cy="183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华文新魏"/>
                <a:ea typeface="华文新魏"/>
              </a:rPr>
              <a:t>谢谢大家</a:t>
            </a:r>
          </a:p>
        </p:txBody>
      </p:sp>
      <p:sp>
        <p:nvSpPr>
          <p:cNvPr id="43014" name="WordArt 6"/>
          <p:cNvSpPr>
            <a:spLocks noChangeArrowheads="1" noChangeShapeType="1" noTextEdit="1"/>
          </p:cNvSpPr>
          <p:nvPr/>
        </p:nvSpPr>
        <p:spPr bwMode="auto">
          <a:xfrm>
            <a:off x="457200" y="3352800"/>
            <a:ext cx="48768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华文行楷"/>
                <a:ea typeface="华文行楷"/>
              </a:rPr>
              <a:t>THANKS </a:t>
            </a:r>
            <a:endParaRPr lang="zh-CN" alt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华文行楷"/>
              <a:ea typeface="华文行楷"/>
            </a:endParaRPr>
          </a:p>
        </p:txBody>
      </p:sp>
      <p:sp>
        <p:nvSpPr>
          <p:cNvPr id="43015" name="WordArt 7"/>
          <p:cNvSpPr>
            <a:spLocks noChangeArrowheads="1" noChangeShapeType="1" noTextEdit="1"/>
          </p:cNvSpPr>
          <p:nvPr/>
        </p:nvSpPr>
        <p:spPr bwMode="auto">
          <a:xfrm>
            <a:off x="3048000" y="3276600"/>
            <a:ext cx="30480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华文行楷"/>
                <a:ea typeface="华文行楷"/>
              </a:rPr>
              <a:t>A LOT</a:t>
            </a:r>
            <a:endParaRPr lang="zh-CN" alt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华文行楷"/>
              <a:ea typeface="华文行楷"/>
            </a:endParaRP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705600" y="5867400"/>
            <a:ext cx="25908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0000"/>
                </a:solidFill>
              </a:rPr>
              <a:t>Bureau of Exit-Entry</a:t>
            </a:r>
          </a:p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0000"/>
                </a:solidFill>
              </a:rPr>
              <a:t> Administration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7 1.7341E-7 L 0.30833 1.7341E-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 animBg="1"/>
      <p:bldP spid="43014" grpId="0" animBg="1"/>
      <p:bldP spid="43015" grpId="0" animBg="1"/>
      <p:bldP spid="43015" grpId="1" animBg="1"/>
      <p:bldP spid="430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39" name="Oval 15"/>
          <p:cNvSpPr>
            <a:spLocks noChangeArrowheads="1"/>
          </p:cNvSpPr>
          <p:nvPr/>
        </p:nvSpPr>
        <p:spPr bwMode="gray">
          <a:xfrm flipV="1">
            <a:off x="290513" y="5268913"/>
            <a:ext cx="4052887" cy="911225"/>
          </a:xfrm>
          <a:prstGeom prst="ellipse">
            <a:avLst/>
          </a:prstGeom>
          <a:solidFill>
            <a:srgbClr val="003366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231440" name="Rectangle 16"/>
          <p:cNvSpPr>
            <a:spLocks noChangeAspect="1" noChangeArrowheads="1"/>
          </p:cNvSpPr>
          <p:nvPr/>
        </p:nvSpPr>
        <p:spPr bwMode="gray">
          <a:xfrm>
            <a:off x="3633788" y="457200"/>
            <a:ext cx="161925" cy="5265738"/>
          </a:xfrm>
          <a:prstGeom prst="rect">
            <a:avLst/>
          </a:prstGeom>
          <a:gradFill rotWithShape="1">
            <a:gsLst>
              <a:gs pos="0">
                <a:srgbClr val="969696"/>
              </a:gs>
              <a:gs pos="50000">
                <a:srgbClr val="D6D6D6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231441" name="Rectangle 17"/>
          <p:cNvSpPr>
            <a:spLocks noChangeAspect="1" noChangeArrowheads="1"/>
          </p:cNvSpPr>
          <p:nvPr/>
        </p:nvSpPr>
        <p:spPr bwMode="gray">
          <a:xfrm>
            <a:off x="747713" y="457200"/>
            <a:ext cx="161925" cy="5265738"/>
          </a:xfrm>
          <a:prstGeom prst="rect">
            <a:avLst/>
          </a:prstGeom>
          <a:gradFill rotWithShape="1">
            <a:gsLst>
              <a:gs pos="0">
                <a:srgbClr val="969696"/>
              </a:gs>
              <a:gs pos="50000">
                <a:srgbClr val="D6D6D6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231442" name="AutoShape 18"/>
          <p:cNvSpPr>
            <a:spLocks noChangeArrowheads="1"/>
          </p:cNvSpPr>
          <p:nvPr/>
        </p:nvSpPr>
        <p:spPr bwMode="gray">
          <a:xfrm>
            <a:off x="519113" y="1989138"/>
            <a:ext cx="3600450" cy="525462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2">
                  <a:gamma/>
                  <a:shade val="69804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  <a:defRPr/>
            </a:pPr>
            <a:r>
              <a:rPr lang="en-US" altLang="zh-CN">
                <a:solidFill>
                  <a:srgbClr val="000000"/>
                </a:solidFill>
                <a:latin typeface="GungsuhChe" pitchFamily="49" charset="-127"/>
                <a:ea typeface="GungsuhChe" pitchFamily="49" charset="-127"/>
              </a:rPr>
              <a:t> </a:t>
            </a:r>
            <a:r>
              <a:rPr lang="en-US" altLang="zh-CN">
                <a:solidFill>
                  <a:srgbClr val="FFFFFF"/>
                </a:solidFill>
                <a:latin typeface="GungsuhChe" pitchFamily="49" charset="-127"/>
                <a:ea typeface="GungsuhChe" pitchFamily="49" charset="-127"/>
              </a:rPr>
              <a:t>JW202 or JW201</a:t>
            </a:r>
          </a:p>
        </p:txBody>
      </p:sp>
      <p:sp>
        <p:nvSpPr>
          <p:cNvPr id="231443" name="AutoShape 19"/>
          <p:cNvSpPr>
            <a:spLocks noChangeArrowheads="1"/>
          </p:cNvSpPr>
          <p:nvPr/>
        </p:nvSpPr>
        <p:spPr bwMode="gray">
          <a:xfrm>
            <a:off x="519113" y="2644775"/>
            <a:ext cx="3600450" cy="525463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rgbClr val="596615"/>
              </a:gs>
              <a:gs pos="50000">
                <a:srgbClr val="96AD23"/>
              </a:gs>
              <a:gs pos="100000">
                <a:srgbClr val="596615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altLang="zh-CN">
                <a:solidFill>
                  <a:srgbClr val="000000"/>
                </a:solidFill>
                <a:latin typeface="GungsuhChe" pitchFamily="49" charset="-127"/>
                <a:ea typeface="GungsuhChe" pitchFamily="49" charset="-127"/>
              </a:rPr>
              <a:t>Health check report</a:t>
            </a:r>
          </a:p>
        </p:txBody>
      </p:sp>
      <p:sp>
        <p:nvSpPr>
          <p:cNvPr id="231444" name="AutoShape 20"/>
          <p:cNvSpPr>
            <a:spLocks noChangeArrowheads="1"/>
          </p:cNvSpPr>
          <p:nvPr/>
        </p:nvSpPr>
        <p:spPr bwMode="gray">
          <a:xfrm>
            <a:off x="519113" y="3311525"/>
            <a:ext cx="3600450" cy="522288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rgbClr val="697918"/>
              </a:gs>
              <a:gs pos="50000">
                <a:srgbClr val="96AD23"/>
              </a:gs>
              <a:gs pos="100000">
                <a:srgbClr val="697918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altLang="zh-CN">
                <a:solidFill>
                  <a:srgbClr val="000000"/>
                </a:solidFill>
                <a:latin typeface="GungsuhChe" pitchFamily="49" charset="-127"/>
                <a:ea typeface="GungsuhChe" pitchFamily="49" charset="-127"/>
              </a:rPr>
              <a:t>Registration Form for </a:t>
            </a:r>
          </a:p>
          <a:p>
            <a:pPr algn="ctr" eaLnBrk="0" hangingPunct="0">
              <a:buFont typeface="Wingdings" pitchFamily="2" charset="2"/>
              <a:buNone/>
            </a:pPr>
            <a:r>
              <a:rPr lang="en-US" altLang="zh-CN">
                <a:solidFill>
                  <a:srgbClr val="000000"/>
                </a:solidFill>
                <a:latin typeface="GungsuhChe" pitchFamily="49" charset="-127"/>
                <a:ea typeface="GungsuhChe" pitchFamily="49" charset="-127"/>
              </a:rPr>
              <a:t>Temporary Residence</a:t>
            </a:r>
          </a:p>
        </p:txBody>
      </p:sp>
      <p:sp>
        <p:nvSpPr>
          <p:cNvPr id="231445" name="AutoShape 21"/>
          <p:cNvSpPr>
            <a:spLocks noChangeArrowheads="1"/>
          </p:cNvSpPr>
          <p:nvPr/>
        </p:nvSpPr>
        <p:spPr bwMode="gray">
          <a:xfrm>
            <a:off x="519113" y="3976688"/>
            <a:ext cx="3600450" cy="522287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rgbClr val="596615"/>
              </a:gs>
              <a:gs pos="50000">
                <a:srgbClr val="96AD23"/>
              </a:gs>
              <a:gs pos="100000">
                <a:srgbClr val="596615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altLang="zh-CN">
                <a:solidFill>
                  <a:srgbClr val="000000"/>
                </a:solidFill>
                <a:latin typeface="GungsuhChe" pitchFamily="49" charset="-127"/>
                <a:ea typeface="GungsuhChe" pitchFamily="49" charset="-127"/>
              </a:rPr>
              <a:t>An application form completed</a:t>
            </a:r>
          </a:p>
        </p:txBody>
      </p:sp>
      <p:sp>
        <p:nvSpPr>
          <p:cNvPr id="231446" name="AutoShape 22"/>
          <p:cNvSpPr>
            <a:spLocks noChangeArrowheads="1"/>
          </p:cNvSpPr>
          <p:nvPr/>
        </p:nvSpPr>
        <p:spPr bwMode="gray">
          <a:xfrm>
            <a:off x="519113" y="4641850"/>
            <a:ext cx="3600450" cy="522288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rgbClr val="697918"/>
              </a:gs>
              <a:gs pos="50000">
                <a:srgbClr val="96AD23"/>
              </a:gs>
              <a:gs pos="100000">
                <a:srgbClr val="697918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altLang="zh-CN">
                <a:solidFill>
                  <a:srgbClr val="000066"/>
                </a:solidFill>
                <a:latin typeface="GungsuhChe" pitchFamily="49" charset="-127"/>
                <a:ea typeface="GungsuhChe" pitchFamily="49" charset="-127"/>
              </a:rPr>
              <a:t> </a:t>
            </a:r>
            <a:r>
              <a:rPr lang="en-US" altLang="zh-CN">
                <a:solidFill>
                  <a:srgbClr val="000000"/>
                </a:solidFill>
                <a:latin typeface="GungsuhChe" pitchFamily="49" charset="-127"/>
                <a:ea typeface="GungsuhChe" pitchFamily="49" charset="-127"/>
              </a:rPr>
              <a:t>Valid passport with valid visa</a:t>
            </a:r>
          </a:p>
        </p:txBody>
      </p:sp>
      <p:sp>
        <p:nvSpPr>
          <p:cNvPr id="231447" name="Rectangle 23"/>
          <p:cNvSpPr>
            <a:spLocks noChangeArrowheads="1"/>
          </p:cNvSpPr>
          <p:nvPr/>
        </p:nvSpPr>
        <p:spPr bwMode="white">
          <a:xfrm>
            <a:off x="471488" y="5324475"/>
            <a:ext cx="35814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1">
                <a:solidFill>
                  <a:srgbClr val="FFFFFF"/>
                </a:solidFill>
                <a:latin typeface="Franklin Gothic Medium" pitchFamily="34" charset="0"/>
              </a:rPr>
              <a:t>Documents  for the                residence permit</a:t>
            </a:r>
          </a:p>
        </p:txBody>
      </p:sp>
      <p:sp>
        <p:nvSpPr>
          <p:cNvPr id="231448" name="AutoShape 24"/>
          <p:cNvSpPr>
            <a:spLocks noChangeArrowheads="1"/>
          </p:cNvSpPr>
          <p:nvPr/>
        </p:nvSpPr>
        <p:spPr bwMode="gray">
          <a:xfrm>
            <a:off x="519113" y="1331913"/>
            <a:ext cx="3600450" cy="525462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2">
                  <a:gamma/>
                  <a:shade val="69804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zh-CN">
                <a:solidFill>
                  <a:srgbClr val="FFFFFF"/>
                </a:solidFill>
                <a:latin typeface="GungsuhChe" pitchFamily="49" charset="-127"/>
                <a:ea typeface="GungsuhChe" pitchFamily="49" charset="-127"/>
              </a:rPr>
              <a:t>Admission notice</a:t>
            </a:r>
          </a:p>
        </p:txBody>
      </p:sp>
      <p:sp>
        <p:nvSpPr>
          <p:cNvPr id="231449" name="AutoShape 25"/>
          <p:cNvSpPr>
            <a:spLocks noChangeArrowheads="1"/>
          </p:cNvSpPr>
          <p:nvPr/>
        </p:nvSpPr>
        <p:spPr bwMode="gray">
          <a:xfrm>
            <a:off x="533400" y="693738"/>
            <a:ext cx="3600450" cy="525462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2">
                  <a:gamma/>
                  <a:shade val="69804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zh-CN" sz="1600">
                <a:solidFill>
                  <a:srgbClr val="000066"/>
                </a:solidFill>
              </a:rPr>
              <a:t> </a:t>
            </a:r>
            <a:r>
              <a:rPr lang="en-US" altLang="zh-CN">
                <a:solidFill>
                  <a:srgbClr val="FFFFFF"/>
                </a:solidFill>
                <a:latin typeface="GungsuhChe" pitchFamily="49" charset="-127"/>
                <a:ea typeface="GungsuhChe" pitchFamily="49" charset="-127"/>
              </a:rPr>
              <a:t>An introduction letter </a:t>
            </a:r>
          </a:p>
          <a:p>
            <a:pPr algn="ctr">
              <a:defRPr/>
            </a:pPr>
            <a:r>
              <a:rPr lang="en-US" altLang="zh-CN">
                <a:solidFill>
                  <a:srgbClr val="FFFFFF"/>
                </a:solidFill>
                <a:latin typeface="GungsuhChe" pitchFamily="49" charset="-127"/>
                <a:ea typeface="GungsuhChe" pitchFamily="49" charset="-127"/>
              </a:rPr>
              <a:t>from the University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 rot="-447710">
            <a:off x="4419600" y="2133600"/>
            <a:ext cx="5484813" cy="3811588"/>
            <a:chOff x="3216" y="1200"/>
            <a:chExt cx="3455" cy="2401"/>
          </a:xfrm>
        </p:grpSpPr>
        <p:pic>
          <p:nvPicPr>
            <p:cNvPr id="13355" name="图片 42" descr="图片2.png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5400000">
              <a:off x="3743" y="673"/>
              <a:ext cx="2401" cy="3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56" name="Picture 26" descr="DSC02796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021" y="1629"/>
              <a:ext cx="2160" cy="1536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</p:pic>
      </p:grpSp>
      <p:grpSp>
        <p:nvGrpSpPr>
          <p:cNvPr id="3" name="Group 38"/>
          <p:cNvGrpSpPr>
            <a:grpSpLocks/>
          </p:cNvGrpSpPr>
          <p:nvPr/>
        </p:nvGrpSpPr>
        <p:grpSpPr bwMode="auto">
          <a:xfrm rot="329554">
            <a:off x="6173788" y="2209800"/>
            <a:ext cx="5484812" cy="3811588"/>
            <a:chOff x="2064" y="1200"/>
            <a:chExt cx="3455" cy="2401"/>
          </a:xfrm>
        </p:grpSpPr>
        <p:pic>
          <p:nvPicPr>
            <p:cNvPr id="13353" name="图片 42" descr="图片2.png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64" y="1200"/>
              <a:ext cx="3455" cy="2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54" name="Picture 40" descr="DSC02743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67" y="1310"/>
              <a:ext cx="1537" cy="216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</p:pic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5562600" y="2133600"/>
            <a:ext cx="5484813" cy="3811588"/>
            <a:chOff x="2880" y="1104"/>
            <a:chExt cx="3455" cy="2401"/>
          </a:xfrm>
        </p:grpSpPr>
        <p:pic>
          <p:nvPicPr>
            <p:cNvPr id="13351" name="图片 42" descr="图片2.png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5400000">
              <a:off x="3407" y="577"/>
              <a:ext cx="2401" cy="3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52" name="Picture 37" descr="DSC02738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90" y="1228"/>
              <a:ext cx="1537" cy="216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</p:pic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5562600" y="2133600"/>
            <a:ext cx="5484813" cy="3811588"/>
            <a:chOff x="2208" y="336"/>
            <a:chExt cx="3455" cy="2401"/>
          </a:xfrm>
        </p:grpSpPr>
        <p:pic>
          <p:nvPicPr>
            <p:cNvPr id="13349" name="图片 42" descr="图片2.png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5400000">
              <a:off x="2735" y="-191"/>
              <a:ext cx="2401" cy="3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50" name="Picture 34" descr="DSC02798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>
              <a:off x="2000" y="764"/>
              <a:ext cx="2160" cy="153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</p:pic>
      </p:grp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5562600" y="2133600"/>
            <a:ext cx="5484813" cy="3811588"/>
            <a:chOff x="1968" y="1344"/>
            <a:chExt cx="3455" cy="2401"/>
          </a:xfrm>
        </p:grpSpPr>
        <p:pic>
          <p:nvPicPr>
            <p:cNvPr id="13347" name="图片 42" descr="图片2.png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8" y="1344"/>
              <a:ext cx="3455" cy="2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8" name="Picture 43" descr="DSC02741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5400000">
              <a:off x="1766" y="1772"/>
              <a:ext cx="2160" cy="153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</p:pic>
      </p:grp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5564188" y="2132013"/>
            <a:ext cx="5484812" cy="3811587"/>
            <a:chOff x="1632" y="384"/>
            <a:chExt cx="3455" cy="2401"/>
          </a:xfrm>
        </p:grpSpPr>
        <p:pic>
          <p:nvPicPr>
            <p:cNvPr id="13345" name="图片 42" descr="图片2.png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32" y="384"/>
              <a:ext cx="3455" cy="2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6" name="Picture 46" descr="DSC02739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400000">
              <a:off x="1424" y="805"/>
              <a:ext cx="2160" cy="153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</p:pic>
      </p:grpSp>
      <p:grpSp>
        <p:nvGrpSpPr>
          <p:cNvPr id="8" name="Group 47"/>
          <p:cNvGrpSpPr>
            <a:grpSpLocks/>
          </p:cNvGrpSpPr>
          <p:nvPr/>
        </p:nvGrpSpPr>
        <p:grpSpPr bwMode="auto">
          <a:xfrm>
            <a:off x="5562600" y="2133600"/>
            <a:ext cx="5484813" cy="3811588"/>
            <a:chOff x="672" y="1824"/>
            <a:chExt cx="3455" cy="2401"/>
          </a:xfrm>
        </p:grpSpPr>
        <p:pic>
          <p:nvPicPr>
            <p:cNvPr id="13343" name="图片 42" descr="图片2.png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2" y="1824"/>
              <a:ext cx="3455" cy="2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4" name="Picture 49" descr="DSC02740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5400000">
              <a:off x="471" y="2258"/>
              <a:ext cx="2160" cy="153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</p:pic>
      </p:grpSp>
      <p:grpSp>
        <p:nvGrpSpPr>
          <p:cNvPr id="9" name="Group 50"/>
          <p:cNvGrpSpPr>
            <a:grpSpLocks/>
          </p:cNvGrpSpPr>
          <p:nvPr/>
        </p:nvGrpSpPr>
        <p:grpSpPr bwMode="auto">
          <a:xfrm>
            <a:off x="5562600" y="2133600"/>
            <a:ext cx="5484813" cy="3811588"/>
            <a:chOff x="192" y="864"/>
            <a:chExt cx="3455" cy="2401"/>
          </a:xfrm>
        </p:grpSpPr>
        <p:pic>
          <p:nvPicPr>
            <p:cNvPr id="13341" name="图片 42" descr="图片2.png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" y="864"/>
              <a:ext cx="3455" cy="2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2" name="Picture 52" descr="DSC02737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02" y="974"/>
              <a:ext cx="1537" cy="216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</p:pic>
      </p:grpSp>
      <p:sp>
        <p:nvSpPr>
          <p:cNvPr id="231477" name="WordArt 53"/>
          <p:cNvSpPr>
            <a:spLocks noChangeArrowheads="1" noChangeShapeType="1" noTextEdit="1"/>
          </p:cNvSpPr>
          <p:nvPr/>
        </p:nvSpPr>
        <p:spPr bwMode="auto">
          <a:xfrm>
            <a:off x="5638800" y="609600"/>
            <a:ext cx="318135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48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华文新魏"/>
                <a:ea typeface="华文新魏"/>
              </a:rPr>
              <a:t>YOURSELF!</a:t>
            </a:r>
            <a:endParaRPr lang="zh-CN" altLang="en-US" sz="4800" b="1" i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华文新魏"/>
              <a:ea typeface="华文新魏"/>
            </a:endParaRPr>
          </a:p>
        </p:txBody>
      </p:sp>
      <p:sp>
        <p:nvSpPr>
          <p:cNvPr id="231478" name="WordArt 54"/>
          <p:cNvSpPr>
            <a:spLocks noChangeArrowheads="1" noChangeShapeType="1" noTextEdit="1"/>
          </p:cNvSpPr>
          <p:nvPr/>
        </p:nvSpPr>
        <p:spPr bwMode="auto">
          <a:xfrm>
            <a:off x="5029200" y="609600"/>
            <a:ext cx="3829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华文新魏"/>
                <a:ea typeface="华文新魏"/>
              </a:rPr>
              <a:t>THE UNIVERSITY!</a:t>
            </a:r>
            <a:endParaRPr lang="zh-CN" alt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华文新魏"/>
              <a:ea typeface="华文新魏"/>
            </a:endParaRPr>
          </a:p>
        </p:txBody>
      </p:sp>
      <p:grpSp>
        <p:nvGrpSpPr>
          <p:cNvPr id="10" name="组合 45"/>
          <p:cNvGrpSpPr/>
          <p:nvPr/>
        </p:nvGrpSpPr>
        <p:grpSpPr>
          <a:xfrm>
            <a:off x="1600200" y="1219200"/>
            <a:ext cx="6324600" cy="8763000"/>
            <a:chOff x="1600200" y="1219200"/>
            <a:chExt cx="6324600" cy="8763000"/>
          </a:xfrm>
        </p:grpSpPr>
        <p:pic>
          <p:nvPicPr>
            <p:cNvPr id="13339" name="图片 42" descr="图片2.png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81000" y="2438400"/>
              <a:ext cx="8763000" cy="632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 descr="E:\王韬的文档\留学生管理\学习类居留许可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35696" y="1484784"/>
              <a:ext cx="5840760" cy="3888432"/>
            </a:xfrm>
            <a:prstGeom prst="rect">
              <a:avLst/>
            </a:prstGeom>
            <a:noFill/>
          </p:spPr>
        </p:pic>
      </p:grpSp>
      <p:grpSp>
        <p:nvGrpSpPr>
          <p:cNvPr id="11" name="Group 62"/>
          <p:cNvGrpSpPr>
            <a:grpSpLocks/>
          </p:cNvGrpSpPr>
          <p:nvPr/>
        </p:nvGrpSpPr>
        <p:grpSpPr bwMode="auto">
          <a:xfrm>
            <a:off x="3282950" y="3538538"/>
            <a:ext cx="2940050" cy="990600"/>
            <a:chOff x="2068" y="2229"/>
            <a:chExt cx="1852" cy="624"/>
          </a:xfrm>
        </p:grpSpPr>
        <p:sp>
          <p:nvSpPr>
            <p:cNvPr id="13337" name="Oval 60"/>
            <p:cNvSpPr>
              <a:spLocks noChangeArrowheads="1"/>
            </p:cNvSpPr>
            <p:nvPr/>
          </p:nvSpPr>
          <p:spPr bwMode="auto">
            <a:xfrm rot="-1559477">
              <a:off x="2068" y="2229"/>
              <a:ext cx="1776" cy="624"/>
            </a:xfrm>
            <a:prstGeom prst="ellipse">
              <a:avLst/>
            </a:prstGeom>
            <a:solidFill>
              <a:schemeClr val="bg2">
                <a:alpha val="43921"/>
              </a:schemeClr>
            </a:solidFill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3338" name="Text Box 59"/>
            <p:cNvSpPr txBox="1">
              <a:spLocks noChangeArrowheads="1"/>
            </p:cNvSpPr>
            <p:nvPr/>
          </p:nvSpPr>
          <p:spPr bwMode="auto">
            <a:xfrm rot="-1559477">
              <a:off x="2144" y="2333"/>
              <a:ext cx="17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F0000"/>
                  </a:solidFill>
                </a:rPr>
                <a:t>Congratulation</a:t>
              </a:r>
              <a:r>
                <a:rPr lang="zh-CN" altLang="en-US" b="1">
                  <a:solidFill>
                    <a:srgbClr val="FF0000"/>
                  </a:solidFill>
                </a:rPr>
                <a:t>！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1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1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1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1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1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1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1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1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3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3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23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3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3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3.62248E-6 L -0.225 -0.3442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-17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2068E-7 L -0.19983 -0.3331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16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23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23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2068E-7 L -0.23316 -0.35531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23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23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2068E-7 L -0.23316 -0.35531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23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23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6" dur="1000"/>
                                        <p:tgtEl>
                                          <p:spTgt spid="23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1000"/>
                                        <p:tgtEl>
                                          <p:spTgt spid="231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22068E-7 L -0.23333 -0.35531 " pathEditMode="relative" ptsTypes="AA">
                                      <p:cBhvr>
                                        <p:cTn id="10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23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23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9877E-6 L -0.23333 -0.35508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23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23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2.22068E-7 L -0.23316 -0.35531 " pathEditMode="relative" ptsTypes="AA">
                                      <p:cBhvr>
                                        <p:cTn id="1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39" grpId="0" animBg="1"/>
      <p:bldP spid="231440" grpId="0" animBg="1"/>
      <p:bldP spid="231441" grpId="0" animBg="1"/>
      <p:bldP spid="231442" grpId="0" animBg="1"/>
      <p:bldP spid="231443" grpId="0" animBg="1"/>
      <p:bldP spid="231444" grpId="0" animBg="1"/>
      <p:bldP spid="231445" grpId="0" animBg="1"/>
      <p:bldP spid="231446" grpId="0" animBg="1"/>
      <p:bldP spid="231447" grpId="0"/>
      <p:bldP spid="231448" grpId="0" animBg="1"/>
      <p:bldP spid="231449" grpId="0" animBg="1"/>
      <p:bldP spid="231477" grpId="0" animBg="1"/>
      <p:bldP spid="231477" grpId="1" animBg="1"/>
      <p:bldP spid="2314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reeform 120"/>
          <p:cNvSpPr>
            <a:spLocks/>
          </p:cNvSpPr>
          <p:nvPr/>
        </p:nvSpPr>
        <p:spPr bwMode="gray">
          <a:xfrm rot="3034744">
            <a:off x="3688556" y="-256381"/>
            <a:ext cx="2227263" cy="4111625"/>
          </a:xfrm>
          <a:custGeom>
            <a:avLst/>
            <a:gdLst>
              <a:gd name="T0" fmla="*/ 17892590 w 1824"/>
              <a:gd name="T1" fmla="*/ 2147483647 h 2648"/>
              <a:gd name="T2" fmla="*/ 83499178 w 1824"/>
              <a:gd name="T3" fmla="*/ 2147483647 h 2648"/>
              <a:gd name="T4" fmla="*/ 184890941 w 1824"/>
              <a:gd name="T5" fmla="*/ 2147483647 h 2648"/>
              <a:gd name="T6" fmla="*/ 316102828 w 1824"/>
              <a:gd name="T7" fmla="*/ 2147483647 h 2648"/>
              <a:gd name="T8" fmla="*/ 471173607 w 1824"/>
              <a:gd name="T9" fmla="*/ 2147483647 h 2648"/>
              <a:gd name="T10" fmla="*/ 641152711 w 1824"/>
              <a:gd name="T11" fmla="*/ 2147483647 h 2648"/>
              <a:gd name="T12" fmla="*/ 820079788 w 1824"/>
              <a:gd name="T13" fmla="*/ 2039676570 h 2648"/>
              <a:gd name="T14" fmla="*/ 1001988758 w 1824"/>
              <a:gd name="T15" fmla="*/ 1624990694 h 2648"/>
              <a:gd name="T16" fmla="*/ 1180914613 w 1824"/>
              <a:gd name="T17" fmla="*/ 1272990384 h 2648"/>
              <a:gd name="T18" fmla="*/ 1350895092 w 1824"/>
              <a:gd name="T19" fmla="*/ 983673699 h 2648"/>
              <a:gd name="T20" fmla="*/ 1505964573 w 1824"/>
              <a:gd name="T21" fmla="*/ 747399559 h 2648"/>
              <a:gd name="T22" fmla="*/ 1634195787 w 1824"/>
              <a:gd name="T23" fmla="*/ 568988017 h 2648"/>
              <a:gd name="T24" fmla="*/ 1735587512 w 1824"/>
              <a:gd name="T25" fmla="*/ 443617661 h 2648"/>
              <a:gd name="T26" fmla="*/ 1801194066 w 1824"/>
              <a:gd name="T27" fmla="*/ 371288393 h 2648"/>
              <a:gd name="T28" fmla="*/ 1825050440 w 1824"/>
              <a:gd name="T29" fmla="*/ 347179187 h 2648"/>
              <a:gd name="T30" fmla="*/ 2147483647 w 1824"/>
              <a:gd name="T31" fmla="*/ 135014398 h 2648"/>
              <a:gd name="T32" fmla="*/ 2147483647 w 1824"/>
              <a:gd name="T33" fmla="*/ 790796751 h 2648"/>
              <a:gd name="T34" fmla="*/ 2147483647 w 1824"/>
              <a:gd name="T35" fmla="*/ 800440744 h 2648"/>
              <a:gd name="T36" fmla="*/ 2147483647 w 1824"/>
              <a:gd name="T37" fmla="*/ 834194137 h 2648"/>
              <a:gd name="T38" fmla="*/ 2147483647 w 1824"/>
              <a:gd name="T39" fmla="*/ 892058095 h 2648"/>
              <a:gd name="T40" fmla="*/ 2042744581 w 1824"/>
              <a:gd name="T41" fmla="*/ 988496472 h 2648"/>
              <a:gd name="T42" fmla="*/ 1893638888 w 1824"/>
              <a:gd name="T43" fmla="*/ 1123509269 h 2648"/>
              <a:gd name="T44" fmla="*/ 1726640609 w 1824"/>
              <a:gd name="T45" fmla="*/ 1301920810 h 2648"/>
              <a:gd name="T46" fmla="*/ 1541749744 w 1824"/>
              <a:gd name="T47" fmla="*/ 1533373537 h 2648"/>
              <a:gd name="T48" fmla="*/ 1347913198 w 1824"/>
              <a:gd name="T49" fmla="*/ 1822690609 h 2648"/>
              <a:gd name="T50" fmla="*/ 1148111336 w 1824"/>
              <a:gd name="T51" fmla="*/ 2147483647 h 2648"/>
              <a:gd name="T52" fmla="*/ 942345992 w 1824"/>
              <a:gd name="T53" fmla="*/ 2147483647 h 2648"/>
              <a:gd name="T54" fmla="*/ 742544436 w 1824"/>
              <a:gd name="T55" fmla="*/ 2147483647 h 2648"/>
              <a:gd name="T56" fmla="*/ 551689631 w 1824"/>
              <a:gd name="T57" fmla="*/ 2147483647 h 2648"/>
              <a:gd name="T58" fmla="*/ 369781882 w 1824"/>
              <a:gd name="T59" fmla="*/ 2147483647 h 2648"/>
              <a:gd name="T60" fmla="*/ 205765420 w 1824"/>
              <a:gd name="T61" fmla="*/ 2147483647 h 2648"/>
              <a:gd name="T62" fmla="*/ 62624679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21999"/>
                </a:srgbClr>
              </a:gs>
              <a:gs pos="100000">
                <a:srgbClr val="DBDB00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pic>
        <p:nvPicPr>
          <p:cNvPr id="257095" name="Picture 71" descr="그림71"/>
          <p:cNvPicPr>
            <a:picLocks noChangeAspect="1" noChangeArrowheads="1"/>
          </p:cNvPicPr>
          <p:nvPr/>
        </p:nvPicPr>
        <p:blipFill>
          <a:blip r:embed="rId2" cstate="print"/>
          <a:srcRect l="7916" t="16042" r="7603"/>
          <a:stretch>
            <a:fillRect/>
          </a:stretch>
        </p:blipFill>
        <p:spPr bwMode="auto">
          <a:xfrm>
            <a:off x="457200" y="1263650"/>
            <a:ext cx="8686800" cy="5518150"/>
          </a:xfrm>
          <a:prstGeom prst="rect">
            <a:avLst/>
          </a:prstGeom>
          <a:noFill/>
          <a:effectLst>
            <a:outerShdw dist="56796" dir="17793903" algn="ctr" rotWithShape="0">
              <a:srgbClr val="808080"/>
            </a:outerShdw>
          </a:effectLst>
        </p:spPr>
      </p:pic>
      <p:sp>
        <p:nvSpPr>
          <p:cNvPr id="257139" name="AutoShape 115"/>
          <p:cNvSpPr>
            <a:spLocks noChangeArrowheads="1"/>
          </p:cNvSpPr>
          <p:nvPr/>
        </p:nvSpPr>
        <p:spPr bwMode="auto">
          <a:xfrm rot="5400000">
            <a:off x="1371600" y="1905000"/>
            <a:ext cx="3505200" cy="3352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1252105995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093 w 21600"/>
              <a:gd name="T13" fmla="*/ 2093 h 21600"/>
              <a:gd name="T14" fmla="*/ 19507 w 21600"/>
              <a:gd name="T15" fmla="*/ 1950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86" y="21600"/>
                </a:lnTo>
                <a:lnTo>
                  <a:pt x="2101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0000">
              <a:alpha val="3882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15365" name="Text Box 108"/>
          <p:cNvSpPr txBox="1">
            <a:spLocks noChangeArrowheads="1"/>
          </p:cNvSpPr>
          <p:nvPr/>
        </p:nvSpPr>
        <p:spPr bwMode="auto">
          <a:xfrm>
            <a:off x="4419600" y="2286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b="1">
              <a:solidFill>
                <a:srgbClr val="FFFF00"/>
              </a:solidFill>
            </a:endParaRPr>
          </a:p>
        </p:txBody>
      </p:sp>
      <p:sp>
        <p:nvSpPr>
          <p:cNvPr id="257134" name="Line 110"/>
          <p:cNvSpPr>
            <a:spLocks noChangeShapeType="1"/>
          </p:cNvSpPr>
          <p:nvPr/>
        </p:nvSpPr>
        <p:spPr bwMode="auto">
          <a:xfrm flipV="1">
            <a:off x="4800600" y="1720850"/>
            <a:ext cx="0" cy="3657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257138" name="AutoShape 114"/>
          <p:cNvSpPr>
            <a:spLocks noChangeArrowheads="1"/>
          </p:cNvSpPr>
          <p:nvPr/>
        </p:nvSpPr>
        <p:spPr bwMode="auto">
          <a:xfrm rot="5400000">
            <a:off x="4777582" y="1635918"/>
            <a:ext cx="3810000" cy="37639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1646408355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00 w 21600"/>
              <a:gd name="T13" fmla="*/ 2100 h 21600"/>
              <a:gd name="T14" fmla="*/ 19500 w 21600"/>
              <a:gd name="T15" fmla="*/ 195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00" y="21600"/>
                </a:lnTo>
                <a:lnTo>
                  <a:pt x="210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grpSp>
        <p:nvGrpSpPr>
          <p:cNvPr id="2" name="Group 123"/>
          <p:cNvGrpSpPr>
            <a:grpSpLocks/>
          </p:cNvGrpSpPr>
          <p:nvPr/>
        </p:nvGrpSpPr>
        <p:grpSpPr bwMode="auto">
          <a:xfrm>
            <a:off x="2590800" y="2743200"/>
            <a:ext cx="1981200" cy="1524000"/>
            <a:chOff x="1584" y="1728"/>
            <a:chExt cx="1248" cy="960"/>
          </a:xfrm>
        </p:grpSpPr>
        <p:sp>
          <p:nvSpPr>
            <p:cNvPr id="15376" name="Text Box 116"/>
            <p:cNvSpPr txBox="1">
              <a:spLocks noChangeArrowheads="1"/>
            </p:cNvSpPr>
            <p:nvPr/>
          </p:nvSpPr>
          <p:spPr bwMode="auto">
            <a:xfrm>
              <a:off x="1632" y="2400"/>
              <a:ext cx="12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FFF00"/>
                  </a:solidFill>
                </a:rPr>
                <a:t>X2 visa</a:t>
              </a:r>
            </a:p>
          </p:txBody>
        </p:sp>
        <p:sp>
          <p:nvSpPr>
            <p:cNvPr id="15377" name="Text Box 106"/>
            <p:cNvSpPr txBox="1">
              <a:spLocks noChangeArrowheads="1"/>
            </p:cNvSpPr>
            <p:nvPr/>
          </p:nvSpPr>
          <p:spPr bwMode="auto">
            <a:xfrm>
              <a:off x="1584" y="1728"/>
              <a:ext cx="91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solidFill>
                    <a:srgbClr val="FFFF00"/>
                  </a:solidFill>
                </a:rPr>
                <a:t>Less than 6 months</a:t>
              </a:r>
            </a:p>
          </p:txBody>
        </p:sp>
      </p:grpSp>
      <p:grpSp>
        <p:nvGrpSpPr>
          <p:cNvPr id="3" name="Group 124"/>
          <p:cNvGrpSpPr>
            <a:grpSpLocks/>
          </p:cNvGrpSpPr>
          <p:nvPr/>
        </p:nvGrpSpPr>
        <p:grpSpPr bwMode="auto">
          <a:xfrm>
            <a:off x="5638800" y="2667000"/>
            <a:ext cx="2438400" cy="1828800"/>
            <a:chOff x="3744" y="1680"/>
            <a:chExt cx="1536" cy="1152"/>
          </a:xfrm>
        </p:grpSpPr>
        <p:sp>
          <p:nvSpPr>
            <p:cNvPr id="15374" name="Rectangle 117"/>
            <p:cNvSpPr>
              <a:spLocks noChangeArrowheads="1"/>
            </p:cNvSpPr>
            <p:nvPr/>
          </p:nvSpPr>
          <p:spPr bwMode="auto">
            <a:xfrm>
              <a:off x="3744" y="2314"/>
              <a:ext cx="153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b="1">
                  <a:solidFill>
                    <a:srgbClr val="080808"/>
                  </a:solidFill>
                </a:rPr>
                <a:t>Residence permit</a:t>
              </a:r>
            </a:p>
          </p:txBody>
        </p:sp>
        <p:sp>
          <p:nvSpPr>
            <p:cNvPr id="15375" name="Text Box 107"/>
            <p:cNvSpPr txBox="1">
              <a:spLocks noChangeArrowheads="1"/>
            </p:cNvSpPr>
            <p:nvPr/>
          </p:nvSpPr>
          <p:spPr bwMode="auto">
            <a:xfrm>
              <a:off x="3984" y="1680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080808"/>
                  </a:solidFill>
                </a:rPr>
                <a:t>More than 6 months</a:t>
              </a:r>
            </a:p>
          </p:txBody>
        </p:sp>
      </p:grpSp>
      <p:sp>
        <p:nvSpPr>
          <p:cNvPr id="15370" name="WordArt 119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5181600" cy="9144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altLang="zh-C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宋体"/>
              </a:rPr>
              <a:t>Duration of your study</a:t>
            </a:r>
            <a:endParaRPr lang="zh-CN" altLang="en-US" sz="3600" b="1" i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宋体"/>
            </a:endParaRPr>
          </a:p>
        </p:txBody>
      </p:sp>
      <p:sp>
        <p:nvSpPr>
          <p:cNvPr id="15371" name="WordArt 126"/>
          <p:cNvSpPr>
            <a:spLocks noChangeArrowheads="1" noChangeShapeType="1" noTextEdit="1"/>
          </p:cNvSpPr>
          <p:nvPr/>
        </p:nvSpPr>
        <p:spPr bwMode="auto">
          <a:xfrm>
            <a:off x="4114800" y="5486400"/>
            <a:ext cx="1371600" cy="528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Raavi"/>
                <a:cs typeface="Raavi"/>
              </a:rPr>
              <a:t>6 months</a:t>
            </a:r>
            <a:endParaRPr lang="zh-CN" altLang="en-US" sz="3600" b="1" i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Raavi"/>
              <a:cs typeface="Raavi"/>
            </a:endParaRPr>
          </a:p>
        </p:txBody>
      </p:sp>
      <p:pic>
        <p:nvPicPr>
          <p:cNvPr id="2050" name="Picture 2" descr="E:\王韬的文档\留学生管理\X2签证.jpg"/>
          <p:cNvPicPr>
            <a:picLocks noChangeAspect="1" noChangeArrowheads="1"/>
          </p:cNvPicPr>
          <p:nvPr/>
        </p:nvPicPr>
        <p:blipFill>
          <a:blip r:embed="rId3" cstate="print"/>
          <a:srcRect t="868" b="10621"/>
          <a:stretch>
            <a:fillRect/>
          </a:stretch>
        </p:blipFill>
        <p:spPr bwMode="auto">
          <a:xfrm>
            <a:off x="1475656" y="3573016"/>
            <a:ext cx="3312368" cy="1800200"/>
          </a:xfrm>
          <a:prstGeom prst="rect">
            <a:avLst/>
          </a:prstGeom>
          <a:noFill/>
        </p:spPr>
      </p:pic>
      <p:pic>
        <p:nvPicPr>
          <p:cNvPr id="19" name="Picture 2" descr="E:\王韬的文档\留学生管理\学习类居留许可.jpg"/>
          <p:cNvPicPr>
            <a:picLocks noChangeAspect="1" noChangeArrowheads="1"/>
          </p:cNvPicPr>
          <p:nvPr/>
        </p:nvPicPr>
        <p:blipFill>
          <a:blip r:embed="rId4" cstate="print"/>
          <a:srcRect b="26313"/>
          <a:stretch>
            <a:fillRect/>
          </a:stretch>
        </p:blipFill>
        <p:spPr bwMode="auto">
          <a:xfrm>
            <a:off x="4788024" y="3573016"/>
            <a:ext cx="3816424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7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7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7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57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5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139" grpId="0" animBg="1"/>
      <p:bldP spid="257134" grpId="0" animBg="1"/>
      <p:bldP spid="2571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Oval 2"/>
          <p:cNvSpPr>
            <a:spLocks noChangeArrowheads="1"/>
          </p:cNvSpPr>
          <p:nvPr/>
        </p:nvSpPr>
        <p:spPr bwMode="gray">
          <a:xfrm flipV="1">
            <a:off x="152400" y="5268913"/>
            <a:ext cx="3687763" cy="911225"/>
          </a:xfrm>
          <a:prstGeom prst="ellipse">
            <a:avLst/>
          </a:prstGeom>
          <a:solidFill>
            <a:srgbClr val="003366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259075" name="Rectangle 3"/>
          <p:cNvSpPr>
            <a:spLocks noChangeAspect="1" noChangeArrowheads="1"/>
          </p:cNvSpPr>
          <p:nvPr/>
        </p:nvSpPr>
        <p:spPr bwMode="gray">
          <a:xfrm>
            <a:off x="3276600" y="457200"/>
            <a:ext cx="147638" cy="5265738"/>
          </a:xfrm>
          <a:prstGeom prst="rect">
            <a:avLst/>
          </a:prstGeom>
          <a:gradFill rotWithShape="1">
            <a:gsLst>
              <a:gs pos="0">
                <a:srgbClr val="969696"/>
              </a:gs>
              <a:gs pos="50000">
                <a:srgbClr val="D6D6D6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259076" name="Rectangle 4"/>
          <p:cNvSpPr>
            <a:spLocks noChangeAspect="1" noChangeArrowheads="1"/>
          </p:cNvSpPr>
          <p:nvPr/>
        </p:nvSpPr>
        <p:spPr bwMode="gray">
          <a:xfrm>
            <a:off x="542925" y="468313"/>
            <a:ext cx="147638" cy="5265737"/>
          </a:xfrm>
          <a:prstGeom prst="rect">
            <a:avLst/>
          </a:prstGeom>
          <a:gradFill rotWithShape="1">
            <a:gsLst>
              <a:gs pos="0">
                <a:srgbClr val="969696"/>
              </a:gs>
              <a:gs pos="50000">
                <a:srgbClr val="D6D6D6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259077" name="AutoShape 5"/>
          <p:cNvSpPr>
            <a:spLocks noChangeArrowheads="1"/>
          </p:cNvSpPr>
          <p:nvPr/>
        </p:nvSpPr>
        <p:spPr bwMode="gray">
          <a:xfrm>
            <a:off x="381000" y="2667000"/>
            <a:ext cx="3276600" cy="525463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rgbClr val="697918"/>
              </a:gs>
              <a:gs pos="50000">
                <a:srgbClr val="96AD23"/>
              </a:gs>
              <a:gs pos="100000">
                <a:srgbClr val="697918"/>
              </a:gs>
            </a:gsLst>
            <a:lin ang="5400000" scaled="1"/>
          </a:gradFill>
          <a:ln w="28575" cap="rnd" algn="ctr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altLang="zh-CN">
                <a:solidFill>
                  <a:srgbClr val="000000"/>
                </a:solidFill>
                <a:latin typeface="GungsuhChe" pitchFamily="49" charset="-127"/>
                <a:ea typeface="GungsuhChe" pitchFamily="49" charset="-127"/>
              </a:rPr>
              <a:t> JW202 or JW201</a:t>
            </a:r>
          </a:p>
        </p:txBody>
      </p:sp>
      <p:sp>
        <p:nvSpPr>
          <p:cNvPr id="259079" name="AutoShape 7"/>
          <p:cNvSpPr>
            <a:spLocks noChangeArrowheads="1"/>
          </p:cNvSpPr>
          <p:nvPr/>
        </p:nvSpPr>
        <p:spPr bwMode="gray">
          <a:xfrm>
            <a:off x="381000" y="3311525"/>
            <a:ext cx="3276600" cy="522288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rgbClr val="697918"/>
              </a:gs>
              <a:gs pos="50000">
                <a:srgbClr val="96AD23"/>
              </a:gs>
              <a:gs pos="100000">
                <a:srgbClr val="697918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altLang="zh-CN">
                <a:solidFill>
                  <a:srgbClr val="000000"/>
                </a:solidFill>
                <a:latin typeface="GungsuhChe" pitchFamily="49" charset="-127"/>
                <a:ea typeface="GungsuhChe" pitchFamily="49" charset="-127"/>
              </a:rPr>
              <a:t>Registration Form for </a:t>
            </a:r>
          </a:p>
          <a:p>
            <a:pPr algn="ctr" eaLnBrk="0" hangingPunct="0">
              <a:buFont typeface="Wingdings" pitchFamily="2" charset="2"/>
              <a:buNone/>
            </a:pPr>
            <a:r>
              <a:rPr lang="en-US" altLang="zh-CN">
                <a:solidFill>
                  <a:srgbClr val="000000"/>
                </a:solidFill>
                <a:latin typeface="GungsuhChe" pitchFamily="49" charset="-127"/>
                <a:ea typeface="GungsuhChe" pitchFamily="49" charset="-127"/>
              </a:rPr>
              <a:t>Temporary Residence</a:t>
            </a:r>
          </a:p>
        </p:txBody>
      </p:sp>
      <p:sp>
        <p:nvSpPr>
          <p:cNvPr id="259080" name="AutoShape 8"/>
          <p:cNvSpPr>
            <a:spLocks noChangeArrowheads="1"/>
          </p:cNvSpPr>
          <p:nvPr/>
        </p:nvSpPr>
        <p:spPr bwMode="gray">
          <a:xfrm>
            <a:off x="381000" y="3976688"/>
            <a:ext cx="3276600" cy="522287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rgbClr val="596615"/>
              </a:gs>
              <a:gs pos="50000">
                <a:srgbClr val="96AD23"/>
              </a:gs>
              <a:gs pos="100000">
                <a:srgbClr val="596615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altLang="zh-CN">
                <a:solidFill>
                  <a:srgbClr val="000000"/>
                </a:solidFill>
                <a:latin typeface="GungsuhChe" pitchFamily="49" charset="-127"/>
                <a:ea typeface="GungsuhChe" pitchFamily="49" charset="-127"/>
              </a:rPr>
              <a:t>An application form completed</a:t>
            </a:r>
          </a:p>
        </p:txBody>
      </p:sp>
      <p:sp>
        <p:nvSpPr>
          <p:cNvPr id="259081" name="AutoShape 9"/>
          <p:cNvSpPr>
            <a:spLocks noChangeArrowheads="1"/>
          </p:cNvSpPr>
          <p:nvPr/>
        </p:nvSpPr>
        <p:spPr bwMode="gray">
          <a:xfrm>
            <a:off x="381000" y="4641850"/>
            <a:ext cx="3276600" cy="522288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rgbClr val="697918"/>
              </a:gs>
              <a:gs pos="50000">
                <a:srgbClr val="96AD23"/>
              </a:gs>
              <a:gs pos="100000">
                <a:srgbClr val="697918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altLang="zh-CN">
                <a:solidFill>
                  <a:srgbClr val="000066"/>
                </a:solidFill>
                <a:latin typeface="GungsuhChe" pitchFamily="49" charset="-127"/>
                <a:ea typeface="GungsuhChe" pitchFamily="49" charset="-127"/>
              </a:rPr>
              <a:t> </a:t>
            </a:r>
            <a:r>
              <a:rPr lang="en-US" altLang="zh-CN">
                <a:solidFill>
                  <a:srgbClr val="000000"/>
                </a:solidFill>
                <a:latin typeface="GungsuhChe" pitchFamily="49" charset="-127"/>
                <a:ea typeface="GungsuhChe" pitchFamily="49" charset="-127"/>
              </a:rPr>
              <a:t>Valid passport and visa</a:t>
            </a:r>
          </a:p>
        </p:txBody>
      </p:sp>
      <p:sp>
        <p:nvSpPr>
          <p:cNvPr id="259082" name="Rectangle 10"/>
          <p:cNvSpPr>
            <a:spLocks noChangeArrowheads="1"/>
          </p:cNvSpPr>
          <p:nvPr/>
        </p:nvSpPr>
        <p:spPr bwMode="white">
          <a:xfrm>
            <a:off x="333375" y="5324475"/>
            <a:ext cx="3259138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1">
                <a:solidFill>
                  <a:srgbClr val="FFFFFF"/>
                </a:solidFill>
                <a:latin typeface="Franklin Gothic Medium" pitchFamily="34" charset="0"/>
              </a:rPr>
              <a:t>Documents  for application</a:t>
            </a:r>
          </a:p>
        </p:txBody>
      </p:sp>
      <p:sp>
        <p:nvSpPr>
          <p:cNvPr id="259083" name="AutoShape 11"/>
          <p:cNvSpPr>
            <a:spLocks noChangeArrowheads="1"/>
          </p:cNvSpPr>
          <p:nvPr/>
        </p:nvSpPr>
        <p:spPr bwMode="gray">
          <a:xfrm>
            <a:off x="381000" y="1981200"/>
            <a:ext cx="3276600" cy="525463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rgbClr val="697918"/>
              </a:gs>
              <a:gs pos="50000">
                <a:srgbClr val="96AD23"/>
              </a:gs>
              <a:gs pos="100000">
                <a:srgbClr val="697918"/>
              </a:gs>
            </a:gsLst>
            <a:lin ang="5400000" scaled="1"/>
          </a:gradFill>
          <a:ln w="28575" cap="rnd" algn="ctr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altLang="zh-CN">
                <a:solidFill>
                  <a:srgbClr val="000000"/>
                </a:solidFill>
                <a:latin typeface="GungsuhChe" pitchFamily="49" charset="-127"/>
                <a:ea typeface="GungsuhChe" pitchFamily="49" charset="-127"/>
              </a:rPr>
              <a:t>Admission notice</a:t>
            </a:r>
          </a:p>
        </p:txBody>
      </p:sp>
      <p:sp>
        <p:nvSpPr>
          <p:cNvPr id="259084" name="AutoShape 12"/>
          <p:cNvSpPr>
            <a:spLocks noChangeArrowheads="1"/>
          </p:cNvSpPr>
          <p:nvPr/>
        </p:nvSpPr>
        <p:spPr bwMode="gray">
          <a:xfrm>
            <a:off x="381000" y="1371600"/>
            <a:ext cx="3276600" cy="525463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rgbClr val="697918"/>
              </a:gs>
              <a:gs pos="50000">
                <a:srgbClr val="96AD23"/>
              </a:gs>
              <a:gs pos="100000">
                <a:srgbClr val="697918"/>
              </a:gs>
            </a:gsLst>
            <a:lin ang="5400000" scaled="1"/>
          </a:gradFill>
          <a:ln w="28575" cap="rnd" algn="ctr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altLang="zh-CN">
                <a:solidFill>
                  <a:srgbClr val="000000"/>
                </a:solidFill>
                <a:latin typeface="GungsuhChe" pitchFamily="49" charset="-127"/>
                <a:ea typeface="GungsuhChe" pitchFamily="49" charset="-127"/>
              </a:rPr>
              <a:t> An introduction letter </a:t>
            </a:r>
          </a:p>
          <a:p>
            <a:pPr algn="ctr" eaLnBrk="0" hangingPunct="0">
              <a:buFont typeface="Wingdings" pitchFamily="2" charset="2"/>
              <a:buNone/>
            </a:pPr>
            <a:r>
              <a:rPr lang="en-US" altLang="zh-CN">
                <a:solidFill>
                  <a:srgbClr val="000000"/>
                </a:solidFill>
                <a:latin typeface="GungsuhChe" pitchFamily="49" charset="-127"/>
                <a:ea typeface="GungsuhChe" pitchFamily="49" charset="-127"/>
              </a:rPr>
              <a:t>from the University</a:t>
            </a:r>
          </a:p>
        </p:txBody>
      </p:sp>
      <p:sp>
        <p:nvSpPr>
          <p:cNvPr id="259126" name="AutoShape 54"/>
          <p:cNvSpPr>
            <a:spLocks/>
          </p:cNvSpPr>
          <p:nvPr/>
        </p:nvSpPr>
        <p:spPr bwMode="auto">
          <a:xfrm>
            <a:off x="6400800" y="838200"/>
            <a:ext cx="914400" cy="4343400"/>
          </a:xfrm>
          <a:prstGeom prst="rightBrace">
            <a:avLst>
              <a:gd name="adj1" fmla="val 3958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16397" name="Text Box 57"/>
          <p:cNvSpPr txBox="1">
            <a:spLocks noChangeArrowheads="1"/>
          </p:cNvSpPr>
          <p:nvPr/>
        </p:nvSpPr>
        <p:spPr bwMode="auto">
          <a:xfrm>
            <a:off x="4495800" y="41910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>
              <a:solidFill>
                <a:srgbClr val="080808"/>
              </a:solidFill>
            </a:endParaRPr>
          </a:p>
        </p:txBody>
      </p:sp>
      <p:sp>
        <p:nvSpPr>
          <p:cNvPr id="259131" name="AutoShape 59"/>
          <p:cNvSpPr>
            <a:spLocks/>
          </p:cNvSpPr>
          <p:nvPr/>
        </p:nvSpPr>
        <p:spPr bwMode="auto">
          <a:xfrm>
            <a:off x="4038600" y="1524000"/>
            <a:ext cx="609600" cy="3657600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grpSp>
        <p:nvGrpSpPr>
          <p:cNvPr id="2" name="Group 74"/>
          <p:cNvGrpSpPr>
            <a:grpSpLocks/>
          </p:cNvGrpSpPr>
          <p:nvPr/>
        </p:nvGrpSpPr>
        <p:grpSpPr bwMode="auto">
          <a:xfrm>
            <a:off x="381000" y="609600"/>
            <a:ext cx="4352925" cy="619125"/>
            <a:chOff x="240" y="384"/>
            <a:chExt cx="2742" cy="390"/>
          </a:xfrm>
        </p:grpSpPr>
        <p:sp>
          <p:nvSpPr>
            <p:cNvPr id="259078" name="AutoShape 6"/>
            <p:cNvSpPr>
              <a:spLocks noChangeArrowheads="1"/>
            </p:cNvSpPr>
            <p:nvPr/>
          </p:nvSpPr>
          <p:spPr bwMode="gray">
            <a:xfrm>
              <a:off x="240" y="437"/>
              <a:ext cx="2064" cy="331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2">
                    <a:gamma/>
                    <a:shade val="69804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8575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zh-CN" sz="2000">
                  <a:solidFill>
                    <a:srgbClr val="FFFFFF"/>
                  </a:solidFill>
                  <a:latin typeface="GungsuhChe" pitchFamily="49" charset="-127"/>
                  <a:ea typeface="GungsuhChe" pitchFamily="49" charset="-127"/>
                </a:rPr>
                <a:t>Health check report</a:t>
              </a:r>
            </a:p>
          </p:txBody>
        </p:sp>
        <p:pic>
          <p:nvPicPr>
            <p:cNvPr id="16409" name="Picture 67" descr="sign-aler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92" y="384"/>
              <a:ext cx="390" cy="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9142" name="Picture 70" descr="u=232753337,2543676692&amp;fm=0&amp;gp=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44099">
            <a:off x="7983538" y="111125"/>
            <a:ext cx="10842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9143" name="WordArt 71"/>
          <p:cNvSpPr>
            <a:spLocks noChangeArrowheads="1" noChangeShapeType="1" noTextEdit="1"/>
          </p:cNvSpPr>
          <p:nvPr/>
        </p:nvSpPr>
        <p:spPr bwMode="auto">
          <a:xfrm>
            <a:off x="6096000" y="457200"/>
            <a:ext cx="2057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华文新魏"/>
                <a:ea typeface="华文新魏"/>
              </a:rPr>
              <a:t>Different</a:t>
            </a:r>
            <a:endParaRPr lang="zh-CN" altLang="en-US" sz="3600" b="1" i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华文新魏"/>
              <a:ea typeface="华文新魏"/>
            </a:endParaRPr>
          </a:p>
        </p:txBody>
      </p:sp>
      <p:grpSp>
        <p:nvGrpSpPr>
          <p:cNvPr id="3" name="组合 31"/>
          <p:cNvGrpSpPr/>
          <p:nvPr/>
        </p:nvGrpSpPr>
        <p:grpSpPr>
          <a:xfrm>
            <a:off x="4387850" y="2348880"/>
            <a:ext cx="2241550" cy="2785095"/>
            <a:chOff x="4387850" y="2348880"/>
            <a:chExt cx="2241550" cy="2785095"/>
          </a:xfrm>
        </p:grpSpPr>
        <p:sp>
          <p:nvSpPr>
            <p:cNvPr id="30" name="矩形 29"/>
            <p:cNvSpPr/>
            <p:nvPr/>
          </p:nvSpPr>
          <p:spPr bwMode="auto">
            <a:xfrm>
              <a:off x="4387850" y="3810265"/>
              <a:ext cx="2241550" cy="13237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sz="4000" b="1" i="1" dirty="0">
                  <a:ln w="31550" cmpd="sng">
                    <a:gradFill>
                      <a:gsLst>
                        <a:gs pos="25000">
                          <a:srgbClr val="4AB1E4">
                            <a:shade val="25000"/>
                            <a:satMod val="190000"/>
                          </a:srgbClr>
                        </a:gs>
                        <a:gs pos="80000">
                          <a:srgbClr val="4AB1E4">
                            <a:tint val="75000"/>
                            <a:satMod val="190000"/>
                          </a:srgbClr>
                        </a:gs>
                      </a:gsLst>
                      <a:lin ang="5400000"/>
                    </a:gradFill>
                    <a:prstDash val="solid"/>
                  </a:ln>
                  <a:solidFill>
                    <a:srgbClr val="FFFFFF"/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</a:rPr>
                <a:t>One entry</a:t>
              </a:r>
              <a:endParaRPr lang="zh-CN" altLang="en-US" sz="4000" b="1" i="1" dirty="0">
                <a:ln w="31550" cmpd="sng">
                  <a:gradFill>
                    <a:gsLst>
                      <a:gs pos="25000">
                        <a:srgbClr val="4AB1E4">
                          <a:shade val="25000"/>
                          <a:satMod val="190000"/>
                        </a:srgbClr>
                      </a:gs>
                      <a:gs pos="80000">
                        <a:srgbClr val="4AB1E4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pic>
          <p:nvPicPr>
            <p:cNvPr id="26" name="Picture 2" descr="E:\王韬的文档\留学生管理\X2签证.jpg"/>
            <p:cNvPicPr>
              <a:picLocks noChangeAspect="1" noChangeArrowheads="1"/>
            </p:cNvPicPr>
            <p:nvPr/>
          </p:nvPicPr>
          <p:blipFill>
            <a:blip r:embed="rId4" cstate="print"/>
            <a:srcRect l="19565" t="868" r="28261" b="35404"/>
            <a:stretch>
              <a:fillRect/>
            </a:stretch>
          </p:blipFill>
          <p:spPr bwMode="auto">
            <a:xfrm>
              <a:off x="4860032" y="2348880"/>
              <a:ext cx="1728192" cy="1296144"/>
            </a:xfrm>
            <a:prstGeom prst="rect">
              <a:avLst/>
            </a:prstGeom>
            <a:noFill/>
          </p:spPr>
        </p:pic>
      </p:grpSp>
      <p:grpSp>
        <p:nvGrpSpPr>
          <p:cNvPr id="4" name="组合 32"/>
          <p:cNvGrpSpPr/>
          <p:nvPr/>
        </p:nvGrpSpPr>
        <p:grpSpPr>
          <a:xfrm>
            <a:off x="6705600" y="2348880"/>
            <a:ext cx="2698750" cy="2861295"/>
            <a:chOff x="6705600" y="2348880"/>
            <a:chExt cx="2698750" cy="2861295"/>
          </a:xfrm>
        </p:grpSpPr>
        <p:sp>
          <p:nvSpPr>
            <p:cNvPr id="31" name="矩形 30"/>
            <p:cNvSpPr/>
            <p:nvPr/>
          </p:nvSpPr>
          <p:spPr bwMode="auto">
            <a:xfrm>
              <a:off x="6705600" y="3886473"/>
              <a:ext cx="2698750" cy="132370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sz="4000" b="1" i="1" dirty="0">
                  <a:ln w="31550" cmpd="sng">
                    <a:gradFill>
                      <a:gsLst>
                        <a:gs pos="25000">
                          <a:srgbClr val="4AB1E4">
                            <a:shade val="25000"/>
                            <a:satMod val="190000"/>
                          </a:srgbClr>
                        </a:gs>
                        <a:gs pos="80000">
                          <a:srgbClr val="4AB1E4">
                            <a:tint val="75000"/>
                            <a:satMod val="190000"/>
                          </a:srgbClr>
                        </a:gs>
                      </a:gsLst>
                      <a:lin ang="5400000"/>
                    </a:gradFill>
                    <a:prstDash val="solid"/>
                  </a:ln>
                  <a:solidFill>
                    <a:srgbClr val="FFFFFF"/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</a:rPr>
                <a:t>Multiple entry</a:t>
              </a:r>
              <a:endParaRPr lang="zh-CN" altLang="en-US" sz="4000" b="1" i="1" dirty="0">
                <a:ln w="31550" cmpd="sng">
                  <a:gradFill>
                    <a:gsLst>
                      <a:gs pos="25000">
                        <a:srgbClr val="4AB1E4">
                          <a:shade val="25000"/>
                          <a:satMod val="190000"/>
                        </a:srgbClr>
                      </a:gs>
                      <a:gs pos="80000">
                        <a:srgbClr val="4AB1E4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pic>
          <p:nvPicPr>
            <p:cNvPr id="27" name="Picture 2" descr="E:\王韬的文档\留学生管理\学习类居留许可.jpg"/>
            <p:cNvPicPr>
              <a:picLocks noChangeAspect="1" noChangeArrowheads="1"/>
            </p:cNvPicPr>
            <p:nvPr/>
          </p:nvPicPr>
          <p:blipFill>
            <a:blip r:embed="rId5" cstate="print"/>
            <a:srcRect l="26416" r="20755" b="51820"/>
            <a:stretch>
              <a:fillRect/>
            </a:stretch>
          </p:blipFill>
          <p:spPr bwMode="auto">
            <a:xfrm>
              <a:off x="7236296" y="2348880"/>
              <a:ext cx="1763688" cy="122413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9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9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9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" dur="2000" fill="hold"/>
                                        <p:tgtEl>
                                          <p:spTgt spid="259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9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9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9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9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9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9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9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9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9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9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9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9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9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9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9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9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9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9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9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9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9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9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74" grpId="0" animBg="1"/>
      <p:bldP spid="259075" grpId="0" animBg="1"/>
      <p:bldP spid="259076" grpId="0" animBg="1"/>
      <p:bldP spid="259077" grpId="0" animBg="1"/>
      <p:bldP spid="259079" grpId="0" animBg="1"/>
      <p:bldP spid="259080" grpId="0" animBg="1"/>
      <p:bldP spid="259081" grpId="0" animBg="1"/>
      <p:bldP spid="259082" grpId="0"/>
      <p:bldP spid="259083" grpId="0" animBg="1"/>
      <p:bldP spid="259084" grpId="0" animBg="1"/>
      <p:bldP spid="259126" grpId="0" animBg="1"/>
      <p:bldP spid="259131" grpId="0" animBg="1"/>
      <p:bldP spid="2591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304800" y="2438400"/>
            <a:ext cx="2170113" cy="3505200"/>
            <a:chOff x="192" y="1536"/>
            <a:chExt cx="1367" cy="2208"/>
          </a:xfrm>
        </p:grpSpPr>
        <p:sp>
          <p:nvSpPr>
            <p:cNvPr id="118787" name="AutoShape 3"/>
            <p:cNvSpPr>
              <a:spLocks noChangeArrowheads="1"/>
            </p:cNvSpPr>
            <p:nvPr/>
          </p:nvSpPr>
          <p:spPr bwMode="gray">
            <a:xfrm>
              <a:off x="192" y="1701"/>
              <a:ext cx="1363" cy="1529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8788" name="AutoShape 4"/>
            <p:cNvSpPr>
              <a:spLocks noChangeArrowheads="1"/>
            </p:cNvSpPr>
            <p:nvPr/>
          </p:nvSpPr>
          <p:spPr bwMode="gray">
            <a:xfrm>
              <a:off x="213" y="1705"/>
              <a:ext cx="1322" cy="1501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 algn="ctr"/>
              <a:endParaRPr lang="zh-CN" altLang="zh-CN" sz="2800" b="1">
                <a:solidFill>
                  <a:srgbClr val="080808"/>
                </a:solidFill>
                <a:ea typeface="华文行楷" panose="02010800040101010101" pitchFamily="2" charset="-122"/>
              </a:endParaRPr>
            </a:p>
          </p:txBody>
        </p:sp>
        <p:sp>
          <p:nvSpPr>
            <p:cNvPr id="118789" name="AutoShape 5"/>
            <p:cNvSpPr>
              <a:spLocks noChangeArrowheads="1"/>
            </p:cNvSpPr>
            <p:nvPr/>
          </p:nvSpPr>
          <p:spPr bwMode="gray">
            <a:xfrm>
              <a:off x="224" y="2810"/>
              <a:ext cx="1304" cy="3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8790" name="AutoShape 6"/>
            <p:cNvSpPr>
              <a:spLocks noChangeArrowheads="1"/>
            </p:cNvSpPr>
            <p:nvPr/>
          </p:nvSpPr>
          <p:spPr bwMode="gray">
            <a:xfrm>
              <a:off x="224" y="1717"/>
              <a:ext cx="1304" cy="3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8791" name="AutoShape 7"/>
            <p:cNvSpPr>
              <a:spLocks noChangeArrowheads="1"/>
            </p:cNvSpPr>
            <p:nvPr/>
          </p:nvSpPr>
          <p:spPr bwMode="gray">
            <a:xfrm>
              <a:off x="196" y="3230"/>
              <a:ext cx="1363" cy="514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8792" name="AutoShape 8"/>
            <p:cNvSpPr>
              <a:spLocks noChangeArrowheads="1"/>
            </p:cNvSpPr>
            <p:nvPr/>
          </p:nvSpPr>
          <p:spPr bwMode="gray">
            <a:xfrm>
              <a:off x="240" y="3216"/>
              <a:ext cx="1304" cy="52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 algn="ctr"/>
              <a:endParaRPr lang="zh-CN" altLang="zh-CN" sz="2400" b="1">
                <a:solidFill>
                  <a:srgbClr val="FF0000"/>
                </a:solidFill>
                <a:ea typeface="黑体" panose="02010600030101010101" pitchFamily="2" charset="-122"/>
              </a:endParaRPr>
            </a:p>
          </p:txBody>
        </p:sp>
        <p:grpSp>
          <p:nvGrpSpPr>
            <p:cNvPr id="3" name="Group 9"/>
            <p:cNvGrpSpPr/>
            <p:nvPr/>
          </p:nvGrpSpPr>
          <p:grpSpPr bwMode="auto">
            <a:xfrm>
              <a:off x="661" y="1536"/>
              <a:ext cx="405" cy="344"/>
              <a:chOff x="1289" y="582"/>
              <a:chExt cx="668" cy="668"/>
            </a:xfrm>
          </p:grpSpPr>
          <p:sp>
            <p:nvSpPr>
              <p:cNvPr id="118794" name="Oval 10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118795" name="Oval 11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</a:ln>
              <a:effectLst/>
            </p:spPr>
            <p:txBody>
              <a:bodyPr vert="eaVert"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118796" name="Oval 12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</a:ln>
              <a:effectLst/>
            </p:spPr>
            <p:txBody>
              <a:bodyPr vert="eaVert"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118797" name="Oval 13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</a:ln>
              <a:effectLst/>
            </p:spPr>
            <p:txBody>
              <a:bodyPr vert="eaVert"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118798" name="Oval 14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</a:ln>
              <a:effectLst/>
            </p:spPr>
            <p:txBody>
              <a:bodyPr vert="eaVert"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</p:grpSp>
        <p:sp>
          <p:nvSpPr>
            <p:cNvPr id="118799" name="Text Box 15"/>
            <p:cNvSpPr txBox="1">
              <a:spLocks noChangeArrowheads="1"/>
            </p:cNvSpPr>
            <p:nvPr/>
          </p:nvSpPr>
          <p:spPr bwMode="gray">
            <a:xfrm>
              <a:off x="748" y="1585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00000"/>
                  </a:solidFill>
                </a:rPr>
                <a:t>1</a:t>
              </a:r>
              <a:endParaRPr lang="en-US" altLang="zh-CN">
                <a:solidFill>
                  <a:srgbClr val="080808"/>
                </a:solidFill>
              </a:endParaRPr>
            </a:p>
          </p:txBody>
        </p:sp>
        <p:sp>
          <p:nvSpPr>
            <p:cNvPr id="118800" name="Text Box 16"/>
            <p:cNvSpPr txBox="1">
              <a:spLocks noChangeArrowheads="1"/>
            </p:cNvSpPr>
            <p:nvPr/>
          </p:nvSpPr>
          <p:spPr bwMode="gray">
            <a:xfrm>
              <a:off x="240" y="1944"/>
              <a:ext cx="1296" cy="461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endParaRPr lang="en-US" altLang="zh-CN" sz="2400" b="1">
                <a:solidFill>
                  <a:srgbClr val="080808"/>
                </a:solidFill>
                <a:latin typeface="黑体" panose="02010600030101010101" pitchFamily="2" charset="-122"/>
                <a:ea typeface="黑体" panose="02010600030101010101" pitchFamily="2" charset="-122"/>
              </a:endParaRPr>
            </a:p>
            <a:p>
              <a:r>
                <a:rPr lang="en-US" altLang="zh-CN">
                  <a:solidFill>
                    <a:srgbClr val="080808"/>
                  </a:solidFill>
                </a:rPr>
                <a:t> </a:t>
              </a:r>
            </a:p>
          </p:txBody>
        </p:sp>
      </p:grpSp>
      <p:sp>
        <p:nvSpPr>
          <p:cNvPr id="118801" name="Line 17"/>
          <p:cNvSpPr>
            <a:spLocks noChangeShapeType="1"/>
          </p:cNvSpPr>
          <p:nvPr/>
        </p:nvSpPr>
        <p:spPr bwMode="auto">
          <a:xfrm flipH="1">
            <a:off x="1371600" y="1752600"/>
            <a:ext cx="31242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</a:ln>
          <a:effectLst/>
        </p:spPr>
        <p:txBody>
          <a:bodyPr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495800" y="1752600"/>
            <a:ext cx="32004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</a:ln>
          <a:effectLst/>
        </p:spPr>
        <p:txBody>
          <a:bodyPr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118803" name="Line 19"/>
          <p:cNvSpPr>
            <a:spLocks noChangeShapeType="1"/>
          </p:cNvSpPr>
          <p:nvPr/>
        </p:nvSpPr>
        <p:spPr bwMode="auto">
          <a:xfrm>
            <a:off x="7696200" y="175260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118804" name="Line 20"/>
          <p:cNvSpPr>
            <a:spLocks noChangeShapeType="1"/>
          </p:cNvSpPr>
          <p:nvPr/>
        </p:nvSpPr>
        <p:spPr bwMode="auto">
          <a:xfrm>
            <a:off x="1371600" y="175260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495800" y="1600200"/>
            <a:ext cx="0" cy="76200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grpSp>
        <p:nvGrpSpPr>
          <p:cNvPr id="4" name="Group 22"/>
          <p:cNvGrpSpPr/>
          <p:nvPr/>
        </p:nvGrpSpPr>
        <p:grpSpPr bwMode="auto">
          <a:xfrm>
            <a:off x="3471863" y="2438400"/>
            <a:ext cx="2163762" cy="3505200"/>
            <a:chOff x="2187" y="1536"/>
            <a:chExt cx="1363" cy="2208"/>
          </a:xfrm>
        </p:grpSpPr>
        <p:grpSp>
          <p:nvGrpSpPr>
            <p:cNvPr id="5" name="Group 23"/>
            <p:cNvGrpSpPr/>
            <p:nvPr/>
          </p:nvGrpSpPr>
          <p:grpSpPr bwMode="auto">
            <a:xfrm>
              <a:off x="2187" y="1536"/>
              <a:ext cx="1363" cy="1693"/>
              <a:chOff x="2187" y="1536"/>
              <a:chExt cx="1363" cy="1693"/>
            </a:xfrm>
          </p:grpSpPr>
          <p:sp>
            <p:nvSpPr>
              <p:cNvPr id="118808" name="AutoShape 24"/>
              <p:cNvSpPr>
                <a:spLocks noChangeArrowheads="1"/>
              </p:cNvSpPr>
              <p:nvPr/>
            </p:nvSpPr>
            <p:spPr bwMode="gray">
              <a:xfrm>
                <a:off x="2187" y="1701"/>
                <a:ext cx="1363" cy="1528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34B034"/>
                  </a:gs>
                  <a:gs pos="100000">
                    <a:srgbClr val="3F8B4A"/>
                  </a:gs>
                </a:gsLst>
                <a:lin ang="2700000" scaled="1"/>
              </a:gradFill>
              <a:ln w="9525">
                <a:noFill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118809" name="AutoShape 25"/>
              <p:cNvSpPr>
                <a:spLocks noChangeArrowheads="1"/>
              </p:cNvSpPr>
              <p:nvPr/>
            </p:nvSpPr>
            <p:spPr bwMode="gray">
              <a:xfrm>
                <a:off x="2208" y="1705"/>
                <a:ext cx="1322" cy="1499"/>
              </a:xfrm>
              <a:prstGeom prst="roundRect">
                <a:avLst>
                  <a:gd name="adj" fmla="val 16667"/>
                </a:avLst>
              </a:prstGeom>
              <a:solidFill>
                <a:srgbClr val="73E77E"/>
              </a:solidFill>
              <a:ln w="9525">
                <a:noFill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118810" name="AutoShape 26"/>
              <p:cNvSpPr>
                <a:spLocks noChangeArrowheads="1"/>
              </p:cNvSpPr>
              <p:nvPr/>
            </p:nvSpPr>
            <p:spPr bwMode="gray">
              <a:xfrm>
                <a:off x="2219" y="2809"/>
                <a:ext cx="1304" cy="3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73E77E"/>
                  </a:gs>
                  <a:gs pos="100000">
                    <a:srgbClr val="73E77E">
                      <a:gamma/>
                      <a:tint val="5451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118811" name="AutoShape 27"/>
              <p:cNvSpPr>
                <a:spLocks noChangeArrowheads="1"/>
              </p:cNvSpPr>
              <p:nvPr/>
            </p:nvSpPr>
            <p:spPr bwMode="gray">
              <a:xfrm>
                <a:off x="2219" y="1717"/>
                <a:ext cx="1304" cy="37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73E77E">
                      <a:gamma/>
                      <a:tint val="33333"/>
                      <a:invGamma/>
                    </a:srgbClr>
                  </a:gs>
                  <a:gs pos="100000">
                    <a:srgbClr val="73E77E"/>
                  </a:gs>
                </a:gsLst>
                <a:lin ang="5400000" scaled="1"/>
              </a:gradFill>
              <a:ln w="9525">
                <a:noFill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118812" name="Oval 28"/>
              <p:cNvSpPr>
                <a:spLocks noChangeArrowheads="1"/>
              </p:cNvSpPr>
              <p:nvPr/>
            </p:nvSpPr>
            <p:spPr bwMode="gray">
              <a:xfrm>
                <a:off x="2656" y="1536"/>
                <a:ext cx="405" cy="34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118813" name="Oval 29"/>
              <p:cNvSpPr>
                <a:spLocks noChangeArrowheads="1"/>
              </p:cNvSpPr>
              <p:nvPr/>
            </p:nvSpPr>
            <p:spPr bwMode="gray">
              <a:xfrm>
                <a:off x="2660" y="1539"/>
                <a:ext cx="392" cy="33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</a:ln>
              <a:effectLst/>
            </p:spPr>
            <p:txBody>
              <a:bodyPr vert="eaVert"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118814" name="Oval 30"/>
              <p:cNvSpPr>
                <a:spLocks noChangeArrowheads="1"/>
              </p:cNvSpPr>
              <p:nvPr/>
            </p:nvSpPr>
            <p:spPr bwMode="gray">
              <a:xfrm>
                <a:off x="2665" y="1540"/>
                <a:ext cx="383" cy="325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</a:ln>
              <a:effectLst/>
            </p:spPr>
            <p:txBody>
              <a:bodyPr vert="eaVert"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118815" name="Oval 31"/>
              <p:cNvSpPr>
                <a:spLocks noChangeArrowheads="1"/>
              </p:cNvSpPr>
              <p:nvPr/>
            </p:nvSpPr>
            <p:spPr bwMode="gray">
              <a:xfrm>
                <a:off x="2669" y="1544"/>
                <a:ext cx="364" cy="30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</a:ln>
              <a:effectLst/>
            </p:spPr>
            <p:txBody>
              <a:bodyPr vert="eaVert"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118816" name="Oval 32"/>
              <p:cNvSpPr>
                <a:spLocks noChangeArrowheads="1"/>
              </p:cNvSpPr>
              <p:nvPr/>
            </p:nvSpPr>
            <p:spPr bwMode="gray">
              <a:xfrm>
                <a:off x="2691" y="1552"/>
                <a:ext cx="323" cy="24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</a:ln>
              <a:effectLst/>
            </p:spPr>
            <p:txBody>
              <a:bodyPr vert="eaVert"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118817" name="Text Box 33"/>
              <p:cNvSpPr txBox="1">
                <a:spLocks noChangeArrowheads="1"/>
              </p:cNvSpPr>
              <p:nvPr/>
            </p:nvSpPr>
            <p:spPr bwMode="gray">
              <a:xfrm>
                <a:off x="2743" y="1585"/>
                <a:ext cx="223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rgbClr val="000000"/>
                    </a:solidFill>
                  </a:rPr>
                  <a:t>2</a:t>
                </a:r>
                <a:endParaRPr lang="en-US" altLang="zh-CN">
                  <a:solidFill>
                    <a:srgbClr val="080808"/>
                  </a:solidFill>
                </a:endParaRPr>
              </a:p>
            </p:txBody>
          </p:sp>
          <p:sp>
            <p:nvSpPr>
              <p:cNvPr id="118818" name="Text Box 34"/>
              <p:cNvSpPr txBox="1">
                <a:spLocks noChangeArrowheads="1"/>
              </p:cNvSpPr>
              <p:nvPr/>
            </p:nvSpPr>
            <p:spPr bwMode="gray">
              <a:xfrm>
                <a:off x="2235" y="1943"/>
                <a:ext cx="1296" cy="327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endParaRPr lang="zh-CN" altLang="zh-CN" sz="2800" b="1">
                  <a:solidFill>
                    <a:srgbClr val="080808"/>
                  </a:solidFill>
                  <a:ea typeface="华文行楷" panose="02010800040101010101" pitchFamily="2" charset="-122"/>
                </a:endParaRPr>
              </a:p>
            </p:txBody>
          </p:sp>
        </p:grpSp>
        <p:sp>
          <p:nvSpPr>
            <p:cNvPr id="118819" name="AutoShape 35"/>
            <p:cNvSpPr>
              <a:spLocks noChangeArrowheads="1"/>
            </p:cNvSpPr>
            <p:nvPr/>
          </p:nvSpPr>
          <p:spPr bwMode="gray">
            <a:xfrm>
              <a:off x="2200" y="3216"/>
              <a:ext cx="1304" cy="52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 algn="ctr"/>
              <a:endParaRPr lang="zh-CN" altLang="zh-CN" sz="2400" b="1">
                <a:solidFill>
                  <a:srgbClr val="FF0000"/>
                </a:solidFill>
                <a:ea typeface="黑体" panose="02010600030101010101" pitchFamily="2" charset="-122"/>
              </a:endParaRPr>
            </a:p>
          </p:txBody>
        </p:sp>
      </p:grpSp>
      <p:grpSp>
        <p:nvGrpSpPr>
          <p:cNvPr id="6" name="Group 36"/>
          <p:cNvGrpSpPr/>
          <p:nvPr/>
        </p:nvGrpSpPr>
        <p:grpSpPr bwMode="auto">
          <a:xfrm>
            <a:off x="6629400" y="2438400"/>
            <a:ext cx="2203450" cy="3505200"/>
            <a:chOff x="4180" y="1536"/>
            <a:chExt cx="1388" cy="2208"/>
          </a:xfrm>
        </p:grpSpPr>
        <p:grpSp>
          <p:nvGrpSpPr>
            <p:cNvPr id="7" name="Group 37"/>
            <p:cNvGrpSpPr/>
            <p:nvPr/>
          </p:nvGrpSpPr>
          <p:grpSpPr bwMode="auto">
            <a:xfrm>
              <a:off x="4180" y="1536"/>
              <a:ext cx="1363" cy="1694"/>
              <a:chOff x="4180" y="1536"/>
              <a:chExt cx="1363" cy="1694"/>
            </a:xfrm>
          </p:grpSpPr>
          <p:sp>
            <p:nvSpPr>
              <p:cNvPr id="118822" name="AutoShape 38"/>
              <p:cNvSpPr>
                <a:spLocks noChangeArrowheads="1"/>
              </p:cNvSpPr>
              <p:nvPr/>
            </p:nvSpPr>
            <p:spPr bwMode="gray">
              <a:xfrm>
                <a:off x="4180" y="1701"/>
                <a:ext cx="1363" cy="1529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B59F43"/>
                  </a:gs>
                  <a:gs pos="100000">
                    <a:srgbClr val="8F8849"/>
                  </a:gs>
                </a:gsLst>
                <a:lin ang="2700000" scaled="1"/>
              </a:gradFill>
              <a:ln w="9525">
                <a:noFill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118823" name="AutoShape 39"/>
              <p:cNvSpPr>
                <a:spLocks noChangeArrowheads="1"/>
              </p:cNvSpPr>
              <p:nvPr/>
            </p:nvSpPr>
            <p:spPr bwMode="gray">
              <a:xfrm>
                <a:off x="4201" y="1705"/>
                <a:ext cx="1322" cy="1501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E9E065"/>
                  </a:gs>
                  <a:gs pos="50000">
                    <a:srgbClr val="E9E065">
                      <a:gamma/>
                      <a:shade val="79216"/>
                      <a:invGamma/>
                    </a:srgbClr>
                  </a:gs>
                  <a:gs pos="100000">
                    <a:srgbClr val="E9E065"/>
                  </a:gs>
                </a:gsLst>
                <a:lin ang="5400000" scaled="1"/>
              </a:gradFill>
              <a:ln w="9525">
                <a:noFill/>
                <a:round/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zh-CN" sz="2800" b="1">
                  <a:solidFill>
                    <a:srgbClr val="080808"/>
                  </a:solidFill>
                  <a:ea typeface="华文行楷" panose="02010800040101010101" pitchFamily="2" charset="-122"/>
                </a:endParaRPr>
              </a:p>
            </p:txBody>
          </p:sp>
          <p:grpSp>
            <p:nvGrpSpPr>
              <p:cNvPr id="8" name="Group 40"/>
              <p:cNvGrpSpPr/>
              <p:nvPr/>
            </p:nvGrpSpPr>
            <p:grpSpPr bwMode="auto">
              <a:xfrm>
                <a:off x="4649" y="1536"/>
                <a:ext cx="405" cy="344"/>
                <a:chOff x="1289" y="582"/>
                <a:chExt cx="668" cy="668"/>
              </a:xfrm>
            </p:grpSpPr>
            <p:sp>
              <p:nvSpPr>
                <p:cNvPr id="118825" name="Oval 41"/>
                <p:cNvSpPr>
                  <a:spLocks noChangeArrowheads="1"/>
                </p:cNvSpPr>
                <p:nvPr/>
              </p:nvSpPr>
              <p:spPr bwMode="gray">
                <a:xfrm>
                  <a:off x="1289" y="582"/>
                  <a:ext cx="668" cy="668"/>
                </a:xfrm>
                <a:prstGeom prst="ellipse">
                  <a:avLst/>
                </a:prstGeom>
                <a:solidFill>
                  <a:srgbClr val="333333"/>
                </a:solidFill>
                <a:ln w="38100" algn="ctr">
                  <a:noFill/>
                  <a:rou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118826" name="Oval 42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</a:ln>
                <a:effectLst/>
              </p:spPr>
              <p:txBody>
                <a:bodyPr vert="eaVert"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118827" name="Oval 43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</a:ln>
                <a:effectLst/>
              </p:spPr>
              <p:txBody>
                <a:bodyPr vert="eaVert"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118828" name="Oval 44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</a:ln>
                <a:effectLst/>
              </p:spPr>
              <p:txBody>
                <a:bodyPr vert="eaVert"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118829" name="Oval 45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</a:ln>
                <a:effectLst/>
              </p:spPr>
              <p:txBody>
                <a:bodyPr vert="eaVert"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</p:grpSp>
          <p:sp>
            <p:nvSpPr>
              <p:cNvPr id="118830" name="Text Box 46"/>
              <p:cNvSpPr txBox="1">
                <a:spLocks noChangeArrowheads="1"/>
              </p:cNvSpPr>
              <p:nvPr/>
            </p:nvSpPr>
            <p:spPr bwMode="gray">
              <a:xfrm>
                <a:off x="4736" y="1585"/>
                <a:ext cx="223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rgbClr val="000000"/>
                    </a:solidFill>
                  </a:rPr>
                  <a:t>3</a:t>
                </a:r>
                <a:endParaRPr lang="en-US" altLang="zh-CN">
                  <a:solidFill>
                    <a:srgbClr val="080808"/>
                  </a:solidFill>
                </a:endParaRPr>
              </a:p>
            </p:txBody>
          </p:sp>
          <p:sp>
            <p:nvSpPr>
              <p:cNvPr id="118831" name="Text Box 47"/>
              <p:cNvSpPr txBox="1">
                <a:spLocks noChangeArrowheads="1"/>
              </p:cNvSpPr>
              <p:nvPr/>
            </p:nvSpPr>
            <p:spPr bwMode="gray">
              <a:xfrm>
                <a:off x="4228" y="1945"/>
                <a:ext cx="1296" cy="461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endParaRPr lang="en-US" altLang="zh-CN" sz="2400" b="1">
                  <a:solidFill>
                    <a:srgbClr val="080808"/>
                  </a:solidFill>
                  <a:latin typeface="黑体" panose="02010600030101010101" pitchFamily="2" charset="-122"/>
                  <a:ea typeface="黑体" panose="02010600030101010101" pitchFamily="2" charset="-122"/>
                </a:endParaRPr>
              </a:p>
              <a:p>
                <a:r>
                  <a:rPr lang="en-US" altLang="zh-CN">
                    <a:solidFill>
                      <a:srgbClr val="080808"/>
                    </a:solidFill>
                  </a:rPr>
                  <a:t> </a:t>
                </a:r>
              </a:p>
            </p:txBody>
          </p:sp>
        </p:grpSp>
        <p:sp>
          <p:nvSpPr>
            <p:cNvPr id="118832" name="AutoShape 48"/>
            <p:cNvSpPr>
              <a:spLocks noChangeArrowheads="1"/>
            </p:cNvSpPr>
            <p:nvPr/>
          </p:nvSpPr>
          <p:spPr bwMode="gray">
            <a:xfrm>
              <a:off x="4264" y="3216"/>
              <a:ext cx="1304" cy="52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 algn="ctr"/>
              <a:endParaRPr lang="zh-CN" altLang="zh-CN" sz="2400" b="1">
                <a:solidFill>
                  <a:srgbClr val="FF0000"/>
                </a:solidFill>
                <a:ea typeface="黑体" panose="02010600030101010101" pitchFamily="2" charset="-122"/>
              </a:endParaRPr>
            </a:p>
          </p:txBody>
        </p:sp>
      </p:grpSp>
      <p:sp>
        <p:nvSpPr>
          <p:cNvPr id="118839" name="Text Box 55"/>
          <p:cNvSpPr txBox="1">
            <a:spLocks noChangeArrowheads="1"/>
          </p:cNvSpPr>
          <p:nvPr/>
        </p:nvSpPr>
        <p:spPr bwMode="auto">
          <a:xfrm>
            <a:off x="3491880" y="5163914"/>
            <a:ext cx="2079104" cy="641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W</a:t>
            </a:r>
            <a:r>
              <a:rPr lang="en-US" altLang="zh-CN" b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ithout    </a:t>
            </a:r>
            <a:r>
              <a:rPr lang="en-US" altLang="zh-CN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registration system</a:t>
            </a:r>
          </a:p>
        </p:txBody>
      </p:sp>
      <p:sp>
        <p:nvSpPr>
          <p:cNvPr id="118840" name="Text Box 56"/>
          <p:cNvSpPr txBox="1">
            <a:spLocks noChangeArrowheads="1"/>
          </p:cNvSpPr>
          <p:nvPr/>
        </p:nvSpPr>
        <p:spPr bwMode="auto">
          <a:xfrm>
            <a:off x="323528" y="5157192"/>
            <a:ext cx="2119536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W</a:t>
            </a:r>
            <a:r>
              <a:rPr lang="en-US" altLang="zh-CN" b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ith </a:t>
            </a:r>
            <a:r>
              <a:rPr lang="en-US" altLang="zh-CN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registration   </a:t>
            </a:r>
            <a:r>
              <a:rPr lang="en-US" altLang="zh-CN" b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system</a:t>
            </a:r>
          </a:p>
        </p:txBody>
      </p:sp>
      <p:sp>
        <p:nvSpPr>
          <p:cNvPr id="118841" name="Text Box 57"/>
          <p:cNvSpPr txBox="1">
            <a:spLocks noChangeArrowheads="1"/>
          </p:cNvSpPr>
          <p:nvPr/>
        </p:nvSpPr>
        <p:spPr bwMode="auto">
          <a:xfrm>
            <a:off x="6849616" y="5301208"/>
            <a:ext cx="2042864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Out of  </a:t>
            </a:r>
            <a:r>
              <a:rPr lang="en-US" altLang="zh-CN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the  </a:t>
            </a:r>
            <a:r>
              <a:rPr lang="en-US" altLang="zh-CN" b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school</a:t>
            </a:r>
            <a:endParaRPr lang="en-US" altLang="zh-CN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18842" name="Text Box 58"/>
          <p:cNvSpPr txBox="1">
            <a:spLocks noChangeArrowheads="1"/>
          </p:cNvSpPr>
          <p:nvPr/>
        </p:nvSpPr>
        <p:spPr bwMode="auto">
          <a:xfrm>
            <a:off x="228600" y="3151188"/>
            <a:ext cx="2286000" cy="21526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altLang="zh-CN" b="1" dirty="0">
                <a:solidFill>
                  <a:srgbClr val="080808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go through the registration procedure in check-in counter with passport </a:t>
            </a:r>
            <a:r>
              <a:rPr lang="en-US" altLang="zh-CN" b="1" dirty="0">
                <a:solidFill>
                  <a:srgbClr val="FF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in time</a:t>
            </a:r>
          </a:p>
          <a:p>
            <a:pPr>
              <a:spcBef>
                <a:spcPct val="50000"/>
              </a:spcBef>
            </a:pPr>
            <a:endParaRPr lang="en-US" altLang="zh-CN" b="1" dirty="0">
              <a:solidFill>
                <a:srgbClr val="FF00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sp>
        <p:nvSpPr>
          <p:cNvPr id="118843" name="Text Box 59"/>
          <p:cNvSpPr txBox="1">
            <a:spLocks noChangeArrowheads="1"/>
          </p:cNvSpPr>
          <p:nvPr/>
        </p:nvSpPr>
        <p:spPr bwMode="auto">
          <a:xfrm>
            <a:off x="6629400" y="2971800"/>
            <a:ext cx="2209800" cy="2427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altLang="zh-CN" b="1">
                <a:solidFill>
                  <a:srgbClr val="080808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go through the registration procedure in local police station with passport within </a:t>
            </a:r>
            <a:r>
              <a:rPr lang="en-US" altLang="zh-CN" b="1">
                <a:solidFill>
                  <a:srgbClr val="FF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24</a:t>
            </a:r>
            <a:r>
              <a:rPr lang="en-US" altLang="zh-CN" b="1">
                <a:solidFill>
                  <a:srgbClr val="080808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 hours.</a:t>
            </a:r>
          </a:p>
          <a:p>
            <a:pPr>
              <a:spcBef>
                <a:spcPct val="50000"/>
              </a:spcBef>
            </a:pPr>
            <a:endParaRPr lang="en-US" altLang="zh-CN">
              <a:solidFill>
                <a:srgbClr val="080808"/>
              </a:solidFill>
            </a:endParaRPr>
          </a:p>
        </p:txBody>
      </p:sp>
      <p:sp>
        <p:nvSpPr>
          <p:cNvPr id="118844" name="Text Box 60"/>
          <p:cNvSpPr txBox="1">
            <a:spLocks noChangeArrowheads="1"/>
          </p:cNvSpPr>
          <p:nvPr/>
        </p:nvSpPr>
        <p:spPr bwMode="auto">
          <a:xfrm>
            <a:off x="3429000" y="3060700"/>
            <a:ext cx="2286000" cy="1739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>
                <a:solidFill>
                  <a:srgbClr val="080808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go through the registration procedure in local police station with passport within </a:t>
            </a:r>
            <a:r>
              <a:rPr lang="en-US" altLang="zh-CN" b="1">
                <a:solidFill>
                  <a:srgbClr val="FF00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24</a:t>
            </a:r>
            <a:r>
              <a:rPr lang="en-US" altLang="zh-CN" b="1">
                <a:solidFill>
                  <a:srgbClr val="080808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 hours</a:t>
            </a:r>
          </a:p>
        </p:txBody>
      </p:sp>
      <p:grpSp>
        <p:nvGrpSpPr>
          <p:cNvPr id="9" name="Group 3"/>
          <p:cNvGrpSpPr/>
          <p:nvPr/>
        </p:nvGrpSpPr>
        <p:grpSpPr bwMode="auto">
          <a:xfrm>
            <a:off x="72008" y="391443"/>
            <a:ext cx="5440363" cy="949325"/>
            <a:chOff x="1133" y="2906"/>
            <a:chExt cx="3427" cy="598"/>
          </a:xfrm>
        </p:grpSpPr>
        <p:grpSp>
          <p:nvGrpSpPr>
            <p:cNvPr id="10" name="Group 4"/>
            <p:cNvGrpSpPr/>
            <p:nvPr/>
          </p:nvGrpSpPr>
          <p:grpSpPr bwMode="auto">
            <a:xfrm>
              <a:off x="1214" y="2917"/>
              <a:ext cx="3346" cy="434"/>
              <a:chOff x="720" y="1392"/>
              <a:chExt cx="4058" cy="480"/>
            </a:xfrm>
          </p:grpSpPr>
          <p:sp>
            <p:nvSpPr>
              <p:cNvPr id="73" name="AutoShape 5"/>
              <p:cNvSpPr>
                <a:spLocks noChangeArrowheads="1"/>
              </p:cNvSpPr>
              <p:nvPr/>
            </p:nvSpPr>
            <p:spPr bwMode="gray">
              <a:xfrm>
                <a:off x="720" y="1392"/>
                <a:ext cx="4058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3FBB83"/>
                  </a:gs>
                  <a:gs pos="50000">
                    <a:srgbClr val="3AAC79"/>
                  </a:gs>
                  <a:gs pos="100000">
                    <a:srgbClr val="3FBB83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grpSp>
            <p:nvGrpSpPr>
              <p:cNvPr id="11" name="Group 6"/>
              <p:cNvGrpSpPr/>
              <p:nvPr/>
            </p:nvGrpSpPr>
            <p:grpSpPr bwMode="auto">
              <a:xfrm>
                <a:off x="730" y="1407"/>
                <a:ext cx="4043" cy="444"/>
                <a:chOff x="744" y="1407"/>
                <a:chExt cx="3988" cy="444"/>
              </a:xfrm>
            </p:grpSpPr>
            <p:sp>
              <p:nvSpPr>
                <p:cNvPr id="75" name="AutoShape 7"/>
                <p:cNvSpPr>
                  <a:spLocks noChangeArrowheads="1"/>
                </p:cNvSpPr>
                <p:nvPr/>
              </p:nvSpPr>
              <p:spPr bwMode="gray">
                <a:xfrm>
                  <a:off x="744" y="1736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3FBB83">
                        <a:alpha val="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noFill/>
                  <a:round/>
                </a:ln>
              </p:spPr>
              <p:txBody>
                <a:bodyPr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76" name="AutoShape 8"/>
                <p:cNvSpPr>
                  <a:spLocks noChangeArrowheads="1"/>
                </p:cNvSpPr>
                <p:nvPr/>
              </p:nvSpPr>
              <p:spPr bwMode="gray">
                <a:xfrm>
                  <a:off x="744" y="1407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3FBB83">
                        <a:alpha val="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</a:ln>
              </p:spPr>
              <p:txBody>
                <a:bodyPr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</p:grpSp>
        </p:grpSp>
        <p:pic>
          <p:nvPicPr>
            <p:cNvPr id="72" name="Picture 9" descr="1"/>
            <p:cNvPicPr>
              <a:picLocks noChangeAspect="1" noChangeArrowheads="1"/>
            </p:cNvPicPr>
            <p:nvPr/>
          </p:nvPicPr>
          <p:blipFill>
            <a:blip r:embed="rId3" cstate="print">
              <a:lum bright="-6000" contrast="24000"/>
            </a:blip>
            <a:srcRect l="42606" t="64474" r="19473"/>
            <a:stretch>
              <a:fillRect/>
            </a:stretch>
          </p:blipFill>
          <p:spPr bwMode="auto">
            <a:xfrm>
              <a:off x="1133" y="2906"/>
              <a:ext cx="499" cy="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10"/>
          <p:cNvGrpSpPr/>
          <p:nvPr/>
        </p:nvGrpSpPr>
        <p:grpSpPr bwMode="auto">
          <a:xfrm>
            <a:off x="453008" y="532731"/>
            <a:ext cx="5234880" cy="457200"/>
            <a:chOff x="240" y="1082"/>
            <a:chExt cx="2049" cy="288"/>
          </a:xfrm>
        </p:grpSpPr>
        <p:sp>
          <p:nvSpPr>
            <p:cNvPr id="78" name="Rectangle 11"/>
            <p:cNvSpPr>
              <a:spLocks noChangeArrowheads="1"/>
            </p:cNvSpPr>
            <p:nvPr/>
          </p:nvSpPr>
          <p:spPr bwMode="auto">
            <a:xfrm>
              <a:off x="372" y="1092"/>
              <a:ext cx="1917" cy="2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 smtClean="0">
                  <a:solidFill>
                    <a:srgbClr val="FFFFFF"/>
                  </a:solidFill>
                  <a:latin typeface="华文新魏" panose="02010800040101010101" charset="-122"/>
                  <a:ea typeface="华文新魏" panose="02010800040101010101" charset="-122"/>
                </a:rPr>
                <a:t>Something about  registration of residence</a:t>
              </a:r>
              <a:endParaRPr lang="zh-CN" altLang="en-US" b="1" dirty="0">
                <a:solidFill>
                  <a:srgbClr val="FFFFFF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  <p:sp>
          <p:nvSpPr>
            <p:cNvPr id="79" name="Text Box 12"/>
            <p:cNvSpPr txBox="1">
              <a:spLocks noChangeArrowheads="1"/>
            </p:cNvSpPr>
            <p:nvPr/>
          </p:nvSpPr>
          <p:spPr bwMode="auto">
            <a:xfrm>
              <a:off x="240" y="1082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FFFFF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1</a:t>
              </a:r>
              <a:r>
                <a:rPr lang="zh-CN" altLang="en-US" b="1">
                  <a:solidFill>
                    <a:srgbClr val="FFFFFF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、</a:t>
              </a:r>
            </a:p>
          </p:txBody>
        </p:sp>
      </p:grp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8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8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8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8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8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8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8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8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8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8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8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01" grpId="0" animBg="1"/>
      <p:bldP spid="118802" grpId="0" animBg="1"/>
      <p:bldP spid="118803" grpId="0" animBg="1"/>
      <p:bldP spid="118804" grpId="0" animBg="1"/>
      <p:bldP spid="118805" grpId="0" animBg="1"/>
      <p:bldP spid="118839" grpId="0"/>
      <p:bldP spid="118840" grpId="0"/>
      <p:bldP spid="118841" grpId="0"/>
      <p:bldP spid="118842" grpId="0"/>
      <p:bldP spid="118843" grpId="0"/>
      <p:bldP spid="1188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2"/>
          <p:cNvSpPr txBox="1">
            <a:spLocks noChangeArrowheads="1"/>
          </p:cNvSpPr>
          <p:nvPr/>
        </p:nvSpPr>
        <p:spPr bwMode="auto">
          <a:xfrm>
            <a:off x="838200" y="4867275"/>
            <a:ext cx="3657600" cy="1004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342900" indent="-342900" algn="ctr">
              <a:spcBef>
                <a:spcPct val="30000"/>
              </a:spcBef>
            </a:pPr>
            <a:endParaRPr lang="en-US" altLang="zh-CN" sz="2400" b="1">
              <a:solidFill>
                <a:srgbClr val="FF00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marL="342900" indent="-342900">
              <a:spcBef>
                <a:spcPct val="50000"/>
              </a:spcBef>
            </a:pPr>
            <a:endParaRPr lang="en-US" altLang="zh-CN" sz="2400" b="1">
              <a:solidFill>
                <a:srgbClr val="FF00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155651" name="Picture 3" descr="20094132325490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8813" y="4105275"/>
            <a:ext cx="2951162" cy="1831975"/>
          </a:xfrm>
          <a:prstGeom prst="rect">
            <a:avLst/>
          </a:prstGeom>
          <a:noFill/>
        </p:spPr>
      </p:pic>
      <p:sp>
        <p:nvSpPr>
          <p:cNvPr id="155652" name="Line 4"/>
          <p:cNvSpPr>
            <a:spLocks noChangeShapeType="1"/>
          </p:cNvSpPr>
          <p:nvPr/>
        </p:nvSpPr>
        <p:spPr bwMode="auto">
          <a:xfrm>
            <a:off x="76200" y="6010275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</p:spPr>
        <p:txBody>
          <a:bodyPr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155653" name="Line 5"/>
          <p:cNvSpPr>
            <a:spLocks noChangeShapeType="1"/>
          </p:cNvSpPr>
          <p:nvPr/>
        </p:nvSpPr>
        <p:spPr bwMode="auto">
          <a:xfrm>
            <a:off x="76200" y="4029075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</p:spPr>
        <p:txBody>
          <a:bodyPr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pic>
        <p:nvPicPr>
          <p:cNvPr id="155654" name="Picture 6" descr="room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105275"/>
            <a:ext cx="2951163" cy="1831975"/>
          </a:xfrm>
          <a:prstGeom prst="rect">
            <a:avLst/>
          </a:prstGeom>
          <a:noFill/>
        </p:spPr>
      </p:pic>
      <p:sp>
        <p:nvSpPr>
          <p:cNvPr id="155655" name="Line 7"/>
          <p:cNvSpPr>
            <a:spLocks noChangeShapeType="1"/>
          </p:cNvSpPr>
          <p:nvPr/>
        </p:nvSpPr>
        <p:spPr bwMode="auto">
          <a:xfrm>
            <a:off x="3124200" y="4038600"/>
            <a:ext cx="0" cy="198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</p:spPr>
        <p:txBody>
          <a:bodyPr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155656" name="Line 8"/>
          <p:cNvSpPr>
            <a:spLocks noChangeShapeType="1"/>
          </p:cNvSpPr>
          <p:nvPr/>
        </p:nvSpPr>
        <p:spPr bwMode="auto">
          <a:xfrm>
            <a:off x="6216650" y="4029075"/>
            <a:ext cx="0" cy="198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</p:spPr>
        <p:txBody>
          <a:bodyPr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sp>
        <p:nvSpPr>
          <p:cNvPr id="155657" name="AutoShape 9"/>
          <p:cNvSpPr>
            <a:spLocks noChangeArrowheads="1"/>
          </p:cNvSpPr>
          <p:nvPr/>
        </p:nvSpPr>
        <p:spPr bwMode="grayWhite">
          <a:xfrm>
            <a:off x="304800" y="914400"/>
            <a:ext cx="3886200" cy="2590800"/>
          </a:xfrm>
          <a:prstGeom prst="roundRect">
            <a:avLst>
              <a:gd name="adj" fmla="val 9583"/>
            </a:avLst>
          </a:prstGeom>
          <a:gradFill rotWithShape="1">
            <a:gsLst>
              <a:gs pos="0">
                <a:srgbClr val="000000"/>
              </a:gs>
              <a:gs pos="50000">
                <a:srgbClr val="000000">
                  <a:gamma/>
                  <a:tint val="75686"/>
                  <a:invGamma/>
                </a:srgbClr>
              </a:gs>
              <a:gs pos="100000">
                <a:srgbClr val="000000"/>
              </a:gs>
            </a:gsLst>
            <a:lin ang="2700000" scaled="1"/>
          </a:gradFill>
          <a:ln w="19050">
            <a:solidFill>
              <a:srgbClr val="FFFFFF"/>
            </a:solidFill>
            <a:rou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</a:endParaRPr>
          </a:p>
        </p:txBody>
      </p:sp>
      <p:pic>
        <p:nvPicPr>
          <p:cNvPr id="155658" name="Picture 10" descr="u=3634669863,2607033810&amp;fm=52&amp;gp=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4114800"/>
            <a:ext cx="2951163" cy="1831975"/>
          </a:xfrm>
          <a:prstGeom prst="rect">
            <a:avLst/>
          </a:prstGeom>
          <a:noFill/>
        </p:spPr>
      </p:pic>
      <p:pic>
        <p:nvPicPr>
          <p:cNvPr id="155659" name="Picture 11" descr="u=2786420960,2664420592&amp;fm=0&amp;gp=0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13" y="4114800"/>
            <a:ext cx="2951162" cy="1831975"/>
          </a:xfrm>
          <a:prstGeom prst="rect">
            <a:avLst/>
          </a:prstGeom>
          <a:noFill/>
        </p:spPr>
      </p:pic>
      <p:grpSp>
        <p:nvGrpSpPr>
          <p:cNvPr id="5" name="Group 12"/>
          <p:cNvGrpSpPr/>
          <p:nvPr/>
        </p:nvGrpSpPr>
        <p:grpSpPr bwMode="auto">
          <a:xfrm>
            <a:off x="381000" y="1219200"/>
            <a:ext cx="3733800" cy="1984375"/>
            <a:chOff x="240" y="1104"/>
            <a:chExt cx="2352" cy="1250"/>
          </a:xfrm>
        </p:grpSpPr>
        <p:grpSp>
          <p:nvGrpSpPr>
            <p:cNvPr id="6" name="Group 13"/>
            <p:cNvGrpSpPr/>
            <p:nvPr/>
          </p:nvGrpSpPr>
          <p:grpSpPr bwMode="auto">
            <a:xfrm>
              <a:off x="240" y="1509"/>
              <a:ext cx="2208" cy="171"/>
              <a:chOff x="240" y="1557"/>
              <a:chExt cx="2016" cy="171"/>
            </a:xfrm>
          </p:grpSpPr>
          <p:sp>
            <p:nvSpPr>
              <p:cNvPr id="155662" name="Line 14"/>
              <p:cNvSpPr>
                <a:spLocks noChangeShapeType="1"/>
              </p:cNvSpPr>
              <p:nvPr/>
            </p:nvSpPr>
            <p:spPr bwMode="auto">
              <a:xfrm>
                <a:off x="361" y="1653"/>
                <a:ext cx="1895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prstDash val="sysDot"/>
                <a:rou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155663" name="Oval 15"/>
              <p:cNvSpPr>
                <a:spLocks noChangeAspect="1" noChangeArrowheads="1"/>
              </p:cNvSpPr>
              <p:nvPr/>
            </p:nvSpPr>
            <p:spPr bwMode="gray">
              <a:xfrm>
                <a:off x="240" y="1557"/>
                <a:ext cx="144" cy="171"/>
              </a:xfrm>
              <a:prstGeom prst="ellipse">
                <a:avLst/>
              </a:prstGeom>
              <a:gradFill rotWithShape="1">
                <a:gsLst>
                  <a:gs pos="0">
                    <a:srgbClr val="E96E29"/>
                  </a:gs>
                  <a:gs pos="100000">
                    <a:srgbClr val="E96E29">
                      <a:gamma/>
                      <a:shade val="6666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rgbClr val="FFFFFF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</p:grpSp>
        <p:sp>
          <p:nvSpPr>
            <p:cNvPr id="155664" name="Text Box 16"/>
            <p:cNvSpPr txBox="1">
              <a:spLocks noChangeArrowheads="1"/>
            </p:cNvSpPr>
            <p:nvPr/>
          </p:nvSpPr>
          <p:spPr bwMode="auto">
            <a:xfrm>
              <a:off x="288" y="1104"/>
              <a:ext cx="2256" cy="404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b="1">
                  <a:solidFill>
                    <a:srgbClr val="DDDDDD"/>
                  </a:solidFill>
                  <a:latin typeface="Lucida Console" panose="020B0609040504020204" pitchFamily="49" charset="0"/>
                </a:rPr>
                <a:t>在宾旅馆内住宿，应出示有效护照、并填写住宿登记单。</a:t>
              </a:r>
            </a:p>
          </p:txBody>
        </p:sp>
        <p:sp>
          <p:nvSpPr>
            <p:cNvPr id="155665" name="Text Box 17"/>
            <p:cNvSpPr txBox="1">
              <a:spLocks noChangeArrowheads="1"/>
            </p:cNvSpPr>
            <p:nvPr/>
          </p:nvSpPr>
          <p:spPr bwMode="auto">
            <a:xfrm>
              <a:off x="336" y="1680"/>
              <a:ext cx="2256" cy="674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>
                  <a:solidFill>
                    <a:srgbClr val="DDDDDD"/>
                  </a:solidFill>
                  <a:latin typeface="Georgia" panose="02040502050405020303" pitchFamily="18" charset="0"/>
                </a:rPr>
                <a:t>Live in the hotels,a foreigners shoule present their passports or residence permits and fill in the registration.</a:t>
              </a:r>
            </a:p>
          </p:txBody>
        </p:sp>
      </p:grpSp>
      <p:grpSp>
        <p:nvGrpSpPr>
          <p:cNvPr id="7" name="Group 18"/>
          <p:cNvGrpSpPr/>
          <p:nvPr/>
        </p:nvGrpSpPr>
        <p:grpSpPr bwMode="auto">
          <a:xfrm>
            <a:off x="381000" y="1089025"/>
            <a:ext cx="4038600" cy="2117725"/>
            <a:chOff x="192" y="960"/>
            <a:chExt cx="2544" cy="1334"/>
          </a:xfrm>
        </p:grpSpPr>
        <p:sp>
          <p:nvSpPr>
            <p:cNvPr id="155667" name="Text Box 19"/>
            <p:cNvSpPr txBox="1">
              <a:spLocks noChangeArrowheads="1"/>
            </p:cNvSpPr>
            <p:nvPr/>
          </p:nvSpPr>
          <p:spPr bwMode="auto">
            <a:xfrm>
              <a:off x="240" y="960"/>
              <a:ext cx="2352" cy="366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600" b="1">
                  <a:solidFill>
                    <a:srgbClr val="DDDDDD"/>
                  </a:solidFill>
                  <a:latin typeface="Lucida Console" panose="020B0609040504020204" pitchFamily="49" charset="0"/>
                </a:rPr>
                <a:t>居住社区，在城镇的，应在</a:t>
              </a:r>
              <a:r>
                <a:rPr lang="en-US" altLang="zh-CN" sz="1600" b="1">
                  <a:solidFill>
                    <a:srgbClr val="DDDDDD"/>
                  </a:solidFill>
                  <a:latin typeface="Lucida Console" panose="020B0609040504020204" pitchFamily="49" charset="0"/>
                </a:rPr>
                <a:t>24</a:t>
              </a:r>
              <a:r>
                <a:rPr lang="zh-CN" altLang="en-US" sz="1600" b="1">
                  <a:solidFill>
                    <a:srgbClr val="DDDDDD"/>
                  </a:solidFill>
                  <a:latin typeface="Lucida Console" panose="020B0609040504020204" pitchFamily="49" charset="0"/>
                </a:rPr>
                <a:t>小时内至当地派出所申报住宿登记。</a:t>
              </a:r>
            </a:p>
          </p:txBody>
        </p:sp>
        <p:grpSp>
          <p:nvGrpSpPr>
            <p:cNvPr id="8" name="Group 20"/>
            <p:cNvGrpSpPr/>
            <p:nvPr/>
          </p:nvGrpSpPr>
          <p:grpSpPr bwMode="auto">
            <a:xfrm>
              <a:off x="192" y="1440"/>
              <a:ext cx="2208" cy="171"/>
              <a:chOff x="240" y="1557"/>
              <a:chExt cx="2016" cy="171"/>
            </a:xfrm>
          </p:grpSpPr>
          <p:sp>
            <p:nvSpPr>
              <p:cNvPr id="155669" name="Line 21"/>
              <p:cNvSpPr>
                <a:spLocks noChangeShapeType="1"/>
              </p:cNvSpPr>
              <p:nvPr/>
            </p:nvSpPr>
            <p:spPr bwMode="auto">
              <a:xfrm>
                <a:off x="361" y="1653"/>
                <a:ext cx="1895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prstDash val="sysDot"/>
                <a:rou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155670" name="Oval 22"/>
              <p:cNvSpPr>
                <a:spLocks noChangeAspect="1" noChangeArrowheads="1"/>
              </p:cNvSpPr>
              <p:nvPr/>
            </p:nvSpPr>
            <p:spPr bwMode="gray">
              <a:xfrm>
                <a:off x="240" y="1557"/>
                <a:ext cx="144" cy="171"/>
              </a:xfrm>
              <a:prstGeom prst="ellipse">
                <a:avLst/>
              </a:prstGeom>
              <a:gradFill rotWithShape="1">
                <a:gsLst>
                  <a:gs pos="0">
                    <a:srgbClr val="800080"/>
                  </a:gs>
                  <a:gs pos="100000">
                    <a:srgbClr val="800080">
                      <a:gamma/>
                      <a:shade val="76078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rgbClr val="FFFFFF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</p:grpSp>
        <p:sp>
          <p:nvSpPr>
            <p:cNvPr id="155671" name="Text Box 23"/>
            <p:cNvSpPr txBox="1">
              <a:spLocks noChangeArrowheads="1"/>
            </p:cNvSpPr>
            <p:nvPr/>
          </p:nvSpPr>
          <p:spPr bwMode="auto">
            <a:xfrm>
              <a:off x="192" y="1620"/>
              <a:ext cx="2544" cy="674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>
                  <a:solidFill>
                    <a:srgbClr val="DDDDDD"/>
                  </a:solidFill>
                  <a:latin typeface="Lucida Console" panose="020B0609040504020204" pitchFamily="49" charset="0"/>
                </a:rPr>
                <a:t>Lodge in the house in urban areas should fill in the registration form of temporary residence within 24 hours.</a:t>
              </a:r>
            </a:p>
          </p:txBody>
        </p:sp>
      </p:grpSp>
      <p:sp>
        <p:nvSpPr>
          <p:cNvPr id="155672" name="Text Box 24"/>
          <p:cNvSpPr txBox="1">
            <a:spLocks noChangeArrowheads="1"/>
          </p:cNvSpPr>
          <p:nvPr/>
        </p:nvSpPr>
        <p:spPr bwMode="auto">
          <a:xfrm>
            <a:off x="1371600" y="-533400"/>
            <a:ext cx="3733800" cy="33655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sz="1600" b="1">
              <a:solidFill>
                <a:srgbClr val="DDDDDD"/>
              </a:solidFill>
              <a:latin typeface="Lucida Console" panose="020B0609040504020204" pitchFamily="49" charset="0"/>
            </a:endParaRPr>
          </a:p>
        </p:txBody>
      </p:sp>
      <p:sp>
        <p:nvSpPr>
          <p:cNvPr id="155673" name="Text Box 25"/>
          <p:cNvSpPr txBox="1">
            <a:spLocks noChangeArrowheads="1"/>
          </p:cNvSpPr>
          <p:nvPr/>
        </p:nvSpPr>
        <p:spPr bwMode="auto">
          <a:xfrm>
            <a:off x="1295400" y="514350"/>
            <a:ext cx="4038600" cy="33655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sz="1600" b="1">
              <a:solidFill>
                <a:srgbClr val="DDDDDD"/>
              </a:solidFill>
              <a:latin typeface="Lucida Console" panose="020B0609040504020204" pitchFamily="49" charset="0"/>
            </a:endParaRPr>
          </a:p>
        </p:txBody>
      </p:sp>
      <p:grpSp>
        <p:nvGrpSpPr>
          <p:cNvPr id="9" name="Group 26"/>
          <p:cNvGrpSpPr/>
          <p:nvPr/>
        </p:nvGrpSpPr>
        <p:grpSpPr bwMode="auto">
          <a:xfrm>
            <a:off x="381000" y="1019175"/>
            <a:ext cx="3810000" cy="2257425"/>
            <a:chOff x="192" y="1008"/>
            <a:chExt cx="2400" cy="1422"/>
          </a:xfrm>
        </p:grpSpPr>
        <p:sp>
          <p:nvSpPr>
            <p:cNvPr id="155675" name="Text Box 27"/>
            <p:cNvSpPr txBox="1">
              <a:spLocks noChangeArrowheads="1"/>
            </p:cNvSpPr>
            <p:nvPr/>
          </p:nvSpPr>
          <p:spPr bwMode="auto">
            <a:xfrm>
              <a:off x="336" y="1008"/>
              <a:ext cx="2256" cy="520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600" b="1">
                  <a:solidFill>
                    <a:srgbClr val="DDDDDD"/>
                  </a:solidFill>
                  <a:latin typeface="Lucida Console" panose="020B0609040504020204" pitchFamily="49" charset="0"/>
                </a:rPr>
                <a:t>办理住宿登记时应携带住宿人有效护照以及租赁文件、房产证明或单位证明等材料。</a:t>
              </a:r>
            </a:p>
          </p:txBody>
        </p:sp>
        <p:grpSp>
          <p:nvGrpSpPr>
            <p:cNvPr id="10" name="Group 28"/>
            <p:cNvGrpSpPr/>
            <p:nvPr/>
          </p:nvGrpSpPr>
          <p:grpSpPr bwMode="auto">
            <a:xfrm>
              <a:off x="192" y="1536"/>
              <a:ext cx="2208" cy="171"/>
              <a:chOff x="240" y="1557"/>
              <a:chExt cx="2016" cy="171"/>
            </a:xfrm>
          </p:grpSpPr>
          <p:sp>
            <p:nvSpPr>
              <p:cNvPr id="155677" name="Line 29"/>
              <p:cNvSpPr>
                <a:spLocks noChangeShapeType="1"/>
              </p:cNvSpPr>
              <p:nvPr/>
            </p:nvSpPr>
            <p:spPr bwMode="auto">
              <a:xfrm>
                <a:off x="361" y="1653"/>
                <a:ext cx="1895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prstDash val="sysDot"/>
                <a:rou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sp>
            <p:nvSpPr>
              <p:cNvPr id="155678" name="Oval 30"/>
              <p:cNvSpPr>
                <a:spLocks noChangeAspect="1" noChangeArrowheads="1"/>
              </p:cNvSpPr>
              <p:nvPr/>
            </p:nvSpPr>
            <p:spPr bwMode="gray">
              <a:xfrm>
                <a:off x="240" y="1557"/>
                <a:ext cx="144" cy="171"/>
              </a:xfrm>
              <a:prstGeom prst="ellipse">
                <a:avLst/>
              </a:prstGeom>
              <a:gradFill rotWithShape="1">
                <a:gsLst>
                  <a:gs pos="0">
                    <a:srgbClr val="008000">
                      <a:gamma/>
                      <a:tint val="60392"/>
                      <a:invGamma/>
                    </a:srgbClr>
                  </a:gs>
                  <a:gs pos="100000">
                    <a:srgbClr val="008000"/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rgbClr val="FFFFFF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</p:grpSp>
        <p:sp>
          <p:nvSpPr>
            <p:cNvPr id="155679" name="Text Box 31"/>
            <p:cNvSpPr txBox="1">
              <a:spLocks noChangeArrowheads="1"/>
            </p:cNvSpPr>
            <p:nvPr/>
          </p:nvSpPr>
          <p:spPr bwMode="auto">
            <a:xfrm>
              <a:off x="288" y="1680"/>
              <a:ext cx="2208" cy="750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DDDDDD"/>
                  </a:solidFill>
                  <a:latin typeface="Lucida Console" panose="020B0609040504020204" pitchFamily="49" charset="0"/>
                </a:rPr>
                <a:t>Valid passport</a:t>
              </a:r>
              <a:r>
                <a:rPr lang="zh-CN" altLang="en-US" b="1">
                  <a:solidFill>
                    <a:srgbClr val="DDDDDD"/>
                  </a:solidFill>
                  <a:latin typeface="Lucida Console" panose="020B0609040504020204" pitchFamily="49" charset="0"/>
                </a:rPr>
                <a:t>，</a:t>
              </a:r>
              <a:r>
                <a:rPr lang="en-US" altLang="zh-CN" b="1">
                  <a:solidFill>
                    <a:srgbClr val="DDDDDD"/>
                  </a:solidFill>
                  <a:latin typeface="Lucida Console" panose="020B0609040504020204" pitchFamily="49" charset="0"/>
                </a:rPr>
                <a:t>contract of tenancy</a:t>
              </a:r>
              <a:r>
                <a:rPr lang="zh-CN" altLang="en-US" b="1">
                  <a:solidFill>
                    <a:srgbClr val="DDDDDD"/>
                  </a:solidFill>
                  <a:latin typeface="Lucida Console" panose="020B0609040504020204" pitchFamily="49" charset="0"/>
                </a:rPr>
                <a:t>，</a:t>
              </a:r>
              <a:r>
                <a:rPr lang="en-US" altLang="zh-CN" b="1">
                  <a:solidFill>
                    <a:srgbClr val="DDDDDD"/>
                  </a:solidFill>
                  <a:latin typeface="Lucida Console" panose="020B0609040504020204" pitchFamily="49" charset="0"/>
                </a:rPr>
                <a:t>ownership certificate</a:t>
              </a:r>
              <a:r>
                <a:rPr lang="zh-CN" altLang="en-US" b="1">
                  <a:solidFill>
                    <a:srgbClr val="DDDDDD"/>
                  </a:solidFill>
                  <a:latin typeface="Lucida Console" panose="020B0609040504020204" pitchFamily="49" charset="0"/>
                </a:rPr>
                <a:t>，</a:t>
              </a:r>
              <a:r>
                <a:rPr lang="en-US" altLang="zh-CN" b="1">
                  <a:solidFill>
                    <a:srgbClr val="DDDDDD"/>
                  </a:solidFill>
                  <a:latin typeface="Lucida Console" panose="020B0609040504020204" pitchFamily="49" charset="0"/>
                </a:rPr>
                <a:t>university certificate,is necessary.</a:t>
              </a:r>
              <a:r>
                <a:rPr lang="en-US" altLang="zh-CN" b="1">
                  <a:solidFill>
                    <a:srgbClr val="FF0000"/>
                  </a:solidFill>
                  <a:latin typeface="Lucida Console" panose="020B0609040504020204" pitchFamily="49" charset="0"/>
                </a:rPr>
                <a:t> </a:t>
              </a:r>
            </a:p>
          </p:txBody>
        </p:sp>
      </p:grpSp>
      <p:grpSp>
        <p:nvGrpSpPr>
          <p:cNvPr id="11" name="Group 4"/>
          <p:cNvGrpSpPr/>
          <p:nvPr/>
        </p:nvGrpSpPr>
        <p:grpSpPr bwMode="auto">
          <a:xfrm>
            <a:off x="381000" y="914400"/>
            <a:ext cx="3733800" cy="76200"/>
            <a:chOff x="0" y="1896"/>
            <a:chExt cx="5760" cy="120"/>
          </a:xfrm>
        </p:grpSpPr>
        <p:sp>
          <p:nvSpPr>
            <p:cNvPr id="155681" name="Rectangle 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rgbClr val="080808"/>
                </a:solidFill>
              </a:endParaRPr>
            </a:p>
          </p:txBody>
        </p:sp>
        <p:sp>
          <p:nvSpPr>
            <p:cNvPr id="155682" name="Rectangle 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rgbClr val="080808"/>
                </a:solidFill>
              </a:endParaRPr>
            </a:p>
          </p:txBody>
        </p:sp>
      </p:grpSp>
      <p:grpSp>
        <p:nvGrpSpPr>
          <p:cNvPr id="12" name="Group 4"/>
          <p:cNvGrpSpPr/>
          <p:nvPr/>
        </p:nvGrpSpPr>
        <p:grpSpPr bwMode="auto">
          <a:xfrm>
            <a:off x="347663" y="3462338"/>
            <a:ext cx="3733800" cy="76200"/>
            <a:chOff x="0" y="1896"/>
            <a:chExt cx="5760" cy="120"/>
          </a:xfrm>
        </p:grpSpPr>
        <p:sp>
          <p:nvSpPr>
            <p:cNvPr id="155684" name="Rectangle 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rgbClr val="080808"/>
                </a:solidFill>
              </a:endParaRPr>
            </a:p>
          </p:txBody>
        </p:sp>
        <p:sp>
          <p:nvSpPr>
            <p:cNvPr id="155685" name="Rectangle 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rgbClr val="080808"/>
                </a:solidFill>
              </a:endParaRPr>
            </a:p>
          </p:txBody>
        </p:sp>
      </p:grpSp>
      <p:grpSp>
        <p:nvGrpSpPr>
          <p:cNvPr id="13" name="Group 4"/>
          <p:cNvGrpSpPr/>
          <p:nvPr/>
        </p:nvGrpSpPr>
        <p:grpSpPr bwMode="auto">
          <a:xfrm>
            <a:off x="381000" y="914400"/>
            <a:ext cx="3733800" cy="76200"/>
            <a:chOff x="0" y="1896"/>
            <a:chExt cx="5760" cy="120"/>
          </a:xfrm>
        </p:grpSpPr>
        <p:sp>
          <p:nvSpPr>
            <p:cNvPr id="155687" name="Rectangle 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rgbClr val="080808"/>
                </a:solidFill>
              </a:endParaRPr>
            </a:p>
          </p:txBody>
        </p:sp>
        <p:sp>
          <p:nvSpPr>
            <p:cNvPr id="155688" name="Rectangle 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rgbClr val="080808"/>
                </a:solidFill>
              </a:endParaRPr>
            </a:p>
          </p:txBody>
        </p:sp>
      </p:grpSp>
      <p:pic>
        <p:nvPicPr>
          <p:cNvPr id="155689" name="Picture 41" descr="u=4057128525,3262666635&amp;fm=0&amp;gp=0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57925" y="4103688"/>
            <a:ext cx="2951163" cy="1831975"/>
          </a:xfrm>
          <a:prstGeom prst="rect">
            <a:avLst/>
          </a:prstGeom>
          <a:noFill/>
        </p:spPr>
      </p:pic>
      <p:grpSp>
        <p:nvGrpSpPr>
          <p:cNvPr id="14" name="Group 4"/>
          <p:cNvGrpSpPr/>
          <p:nvPr/>
        </p:nvGrpSpPr>
        <p:grpSpPr bwMode="auto">
          <a:xfrm>
            <a:off x="381000" y="914400"/>
            <a:ext cx="3733800" cy="76200"/>
            <a:chOff x="0" y="1896"/>
            <a:chExt cx="5760" cy="120"/>
          </a:xfrm>
        </p:grpSpPr>
        <p:sp>
          <p:nvSpPr>
            <p:cNvPr id="155691" name="Rectangle 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rgbClr val="080808"/>
                </a:solidFill>
              </a:endParaRPr>
            </a:p>
          </p:txBody>
        </p:sp>
        <p:sp>
          <p:nvSpPr>
            <p:cNvPr id="155692" name="Rectangle 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rgbClr val="080808"/>
                </a:solidFill>
              </a:endParaRPr>
            </a:p>
          </p:txBody>
        </p:sp>
      </p:grpSp>
      <p:pic>
        <p:nvPicPr>
          <p:cNvPr id="155693" name="Picture 45" descr="2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313" y="4114800"/>
            <a:ext cx="2951162" cy="1831975"/>
          </a:xfrm>
          <a:prstGeom prst="rect">
            <a:avLst/>
          </a:prstGeom>
          <a:noFill/>
        </p:spPr>
      </p:pic>
      <p:grpSp>
        <p:nvGrpSpPr>
          <p:cNvPr id="15" name="Group 47"/>
          <p:cNvGrpSpPr/>
          <p:nvPr/>
        </p:nvGrpSpPr>
        <p:grpSpPr bwMode="auto">
          <a:xfrm>
            <a:off x="6858000" y="1905000"/>
            <a:ext cx="4419600" cy="2819400"/>
            <a:chOff x="4368" y="3168"/>
            <a:chExt cx="2784" cy="1776"/>
          </a:xfrm>
        </p:grpSpPr>
        <p:pic>
          <p:nvPicPr>
            <p:cNvPr id="2" name="图片 42" descr="图片2.png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68" y="3168"/>
              <a:ext cx="2784" cy="1776"/>
            </a:xfrm>
            <a:prstGeom prst="rect">
              <a:avLst/>
            </a:prstGeom>
            <a:noFill/>
          </p:spPr>
        </p:pic>
        <p:pic>
          <p:nvPicPr>
            <p:cNvPr id="155697" name="Picture 49" descr="美国护照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64" y="3250"/>
              <a:ext cx="1197" cy="1598"/>
            </a:xfrm>
            <a:prstGeom prst="rect">
              <a:avLst/>
            </a:prstGeom>
            <a:noFill/>
          </p:spPr>
        </p:pic>
      </p:grpSp>
      <p:grpSp>
        <p:nvGrpSpPr>
          <p:cNvPr id="16" name="Group 50"/>
          <p:cNvGrpSpPr/>
          <p:nvPr/>
        </p:nvGrpSpPr>
        <p:grpSpPr bwMode="auto">
          <a:xfrm>
            <a:off x="5410200" y="2438400"/>
            <a:ext cx="4419600" cy="2819400"/>
            <a:chOff x="2208" y="3168"/>
            <a:chExt cx="2784" cy="1776"/>
          </a:xfrm>
        </p:grpSpPr>
        <p:pic>
          <p:nvPicPr>
            <p:cNvPr id="3" name="图片 42" descr="图片2.png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08" y="3168"/>
              <a:ext cx="2784" cy="1776"/>
            </a:xfrm>
            <a:prstGeom prst="rect">
              <a:avLst/>
            </a:prstGeom>
            <a:noFill/>
          </p:spPr>
        </p:pic>
        <p:pic>
          <p:nvPicPr>
            <p:cNvPr id="155700" name="Picture 52" descr="u=3977795781,912795735&amp;fm=0&amp;gp=0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04" y="3250"/>
              <a:ext cx="1197" cy="1598"/>
            </a:xfrm>
            <a:prstGeom prst="rect">
              <a:avLst/>
            </a:prstGeom>
            <a:noFill/>
          </p:spPr>
        </p:pic>
      </p:grpSp>
      <p:grpSp>
        <p:nvGrpSpPr>
          <p:cNvPr id="17" name="Group 53"/>
          <p:cNvGrpSpPr/>
          <p:nvPr/>
        </p:nvGrpSpPr>
        <p:grpSpPr bwMode="auto">
          <a:xfrm>
            <a:off x="4191000" y="3124200"/>
            <a:ext cx="4419600" cy="2819400"/>
            <a:chOff x="4704" y="2016"/>
            <a:chExt cx="2784" cy="1776"/>
          </a:xfrm>
        </p:grpSpPr>
        <p:pic>
          <p:nvPicPr>
            <p:cNvPr id="4" name="图片 42" descr="图片2.png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04" y="2016"/>
              <a:ext cx="2784" cy="1776"/>
            </a:xfrm>
            <a:prstGeom prst="rect">
              <a:avLst/>
            </a:prstGeom>
            <a:noFill/>
          </p:spPr>
        </p:pic>
        <p:pic>
          <p:nvPicPr>
            <p:cNvPr id="155703" name="Picture 55" descr="房地产证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803" y="2112"/>
              <a:ext cx="1197" cy="1598"/>
            </a:xfrm>
            <a:prstGeom prst="rect">
              <a:avLst/>
            </a:prstGeom>
            <a:noFill/>
          </p:spPr>
        </p:pic>
      </p:grpSp>
      <p:grpSp>
        <p:nvGrpSpPr>
          <p:cNvPr id="18" name="Group 56"/>
          <p:cNvGrpSpPr/>
          <p:nvPr/>
        </p:nvGrpSpPr>
        <p:grpSpPr bwMode="auto">
          <a:xfrm>
            <a:off x="2514600" y="3581400"/>
            <a:ext cx="4419600" cy="2819400"/>
            <a:chOff x="4560" y="151"/>
            <a:chExt cx="2784" cy="1776"/>
          </a:xfrm>
        </p:grpSpPr>
        <p:pic>
          <p:nvPicPr>
            <p:cNvPr id="43" name="图片 42" descr="图片2.png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60" y="151"/>
              <a:ext cx="2784" cy="1776"/>
            </a:xfrm>
            <a:prstGeom prst="rect">
              <a:avLst/>
            </a:prstGeom>
            <a:noFill/>
          </p:spPr>
        </p:pic>
        <p:pic>
          <p:nvPicPr>
            <p:cNvPr id="155706" name="Picture 58" descr="u=3734065200,382587519&amp;fm=0&amp;gp=0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659" y="240"/>
              <a:ext cx="1197" cy="15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19" name="Group 3"/>
          <p:cNvGrpSpPr/>
          <p:nvPr/>
        </p:nvGrpSpPr>
        <p:grpSpPr bwMode="auto">
          <a:xfrm>
            <a:off x="35496" y="116632"/>
            <a:ext cx="5440363" cy="949325"/>
            <a:chOff x="1133" y="2906"/>
            <a:chExt cx="3427" cy="598"/>
          </a:xfrm>
        </p:grpSpPr>
        <p:grpSp>
          <p:nvGrpSpPr>
            <p:cNvPr id="20" name="Group 4"/>
            <p:cNvGrpSpPr/>
            <p:nvPr/>
          </p:nvGrpSpPr>
          <p:grpSpPr bwMode="auto">
            <a:xfrm>
              <a:off x="1214" y="2917"/>
              <a:ext cx="3346" cy="434"/>
              <a:chOff x="720" y="1392"/>
              <a:chExt cx="4058" cy="480"/>
            </a:xfrm>
          </p:grpSpPr>
          <p:sp>
            <p:nvSpPr>
              <p:cNvPr id="61" name="AutoShape 5"/>
              <p:cNvSpPr>
                <a:spLocks noChangeArrowheads="1"/>
              </p:cNvSpPr>
              <p:nvPr/>
            </p:nvSpPr>
            <p:spPr bwMode="gray">
              <a:xfrm>
                <a:off x="720" y="1392"/>
                <a:ext cx="4058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3FBB83"/>
                  </a:gs>
                  <a:gs pos="50000">
                    <a:srgbClr val="3AAC79"/>
                  </a:gs>
                  <a:gs pos="100000">
                    <a:srgbClr val="3FBB83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80808"/>
                  </a:solidFill>
                </a:endParaRPr>
              </a:p>
            </p:txBody>
          </p:sp>
          <p:grpSp>
            <p:nvGrpSpPr>
              <p:cNvPr id="21" name="Group 6"/>
              <p:cNvGrpSpPr/>
              <p:nvPr/>
            </p:nvGrpSpPr>
            <p:grpSpPr bwMode="auto">
              <a:xfrm>
                <a:off x="730" y="1407"/>
                <a:ext cx="4043" cy="444"/>
                <a:chOff x="744" y="1407"/>
                <a:chExt cx="3988" cy="444"/>
              </a:xfrm>
            </p:grpSpPr>
            <p:sp>
              <p:nvSpPr>
                <p:cNvPr id="63" name="AutoShape 7"/>
                <p:cNvSpPr>
                  <a:spLocks noChangeArrowheads="1"/>
                </p:cNvSpPr>
                <p:nvPr/>
              </p:nvSpPr>
              <p:spPr bwMode="gray">
                <a:xfrm>
                  <a:off x="744" y="1736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3FBB83">
                        <a:alpha val="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noFill/>
                  <a:round/>
                </a:ln>
              </p:spPr>
              <p:txBody>
                <a:bodyPr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  <p:sp>
              <p:nvSpPr>
                <p:cNvPr id="64" name="AutoShape 8"/>
                <p:cNvSpPr>
                  <a:spLocks noChangeArrowheads="1"/>
                </p:cNvSpPr>
                <p:nvPr/>
              </p:nvSpPr>
              <p:spPr bwMode="gray">
                <a:xfrm>
                  <a:off x="744" y="1407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3FBB83">
                        <a:alpha val="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</a:ln>
              </p:spPr>
              <p:txBody>
                <a:bodyPr wrap="none" anchor="ctr"/>
                <a:lstStyle/>
                <a:p>
                  <a:endParaRPr lang="zh-CN" altLang="en-US">
                    <a:solidFill>
                      <a:srgbClr val="080808"/>
                    </a:solidFill>
                  </a:endParaRPr>
                </a:p>
              </p:txBody>
            </p:sp>
          </p:grpSp>
        </p:grpSp>
        <p:pic>
          <p:nvPicPr>
            <p:cNvPr id="60" name="Picture 9" descr="1"/>
            <p:cNvPicPr>
              <a:picLocks noChangeAspect="1" noChangeArrowheads="1"/>
            </p:cNvPicPr>
            <p:nvPr/>
          </p:nvPicPr>
          <p:blipFill>
            <a:blip r:embed="rId13" cstate="print">
              <a:lum bright="-6000" contrast="24000"/>
            </a:blip>
            <a:srcRect l="42606" t="64474" r="19473"/>
            <a:stretch>
              <a:fillRect/>
            </a:stretch>
          </p:blipFill>
          <p:spPr bwMode="auto">
            <a:xfrm>
              <a:off x="1133" y="2906"/>
              <a:ext cx="499" cy="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" name="Group 10"/>
          <p:cNvGrpSpPr/>
          <p:nvPr/>
        </p:nvGrpSpPr>
        <p:grpSpPr bwMode="auto">
          <a:xfrm>
            <a:off x="416496" y="257920"/>
            <a:ext cx="5234880" cy="457200"/>
            <a:chOff x="240" y="1082"/>
            <a:chExt cx="2049" cy="288"/>
          </a:xfrm>
        </p:grpSpPr>
        <p:sp>
          <p:nvSpPr>
            <p:cNvPr id="66" name="Rectangle 11"/>
            <p:cNvSpPr>
              <a:spLocks noChangeArrowheads="1"/>
            </p:cNvSpPr>
            <p:nvPr/>
          </p:nvSpPr>
          <p:spPr bwMode="auto">
            <a:xfrm>
              <a:off x="372" y="1100"/>
              <a:ext cx="1917" cy="2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 smtClean="0">
                  <a:solidFill>
                    <a:srgbClr val="FFFFFF"/>
                  </a:solidFill>
                  <a:latin typeface="华文新魏" panose="02010800040101010101" charset="-122"/>
                  <a:ea typeface="华文新魏" panose="02010800040101010101" charset="-122"/>
                </a:rPr>
                <a:t>Something about  registration of residence</a:t>
              </a:r>
              <a:endParaRPr lang="zh-CN" altLang="en-US" b="1" dirty="0">
                <a:solidFill>
                  <a:srgbClr val="FFFFFF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  <p:sp>
          <p:nvSpPr>
            <p:cNvPr id="67" name="Text Box 12"/>
            <p:cNvSpPr txBox="1">
              <a:spLocks noChangeArrowheads="1"/>
            </p:cNvSpPr>
            <p:nvPr/>
          </p:nvSpPr>
          <p:spPr bwMode="auto">
            <a:xfrm>
              <a:off x="240" y="1082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FFFFF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1</a:t>
              </a:r>
              <a:r>
                <a:rPr lang="zh-CN" altLang="en-US" b="1">
                  <a:solidFill>
                    <a:srgbClr val="FFFFFF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、</a:t>
              </a:r>
            </a:p>
          </p:txBody>
        </p:sp>
      </p:grp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5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5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5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5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5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1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69188E-6 L -0.00417 0.3719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"/>
                            </p:stCondLst>
                            <p:childTnLst>
                              <p:par>
                                <p:cTn id="40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5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5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5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5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5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5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5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5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5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1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69188E-6 L -0.00417 0.3719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1000"/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/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1000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1000"/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1000"/>
                                        <p:tgtEl>
                                          <p:spTgt spid="155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/>
                                        <p:tgtEl>
                                          <p:spTgt spid="155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1000"/>
                                        <p:tgtEl>
                                          <p:spTgt spid="155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/>
                                        <p:tgtEl>
                                          <p:spTgt spid="155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1000"/>
                                        <p:tgtEl>
                                          <p:spTgt spid="155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/>
                                        <p:tgtEl>
                                          <p:spTgt spid="155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1000"/>
                                        <p:tgtEl>
                                          <p:spTgt spid="155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/>
                                        <p:tgtEl>
                                          <p:spTgt spid="155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0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0" presetClass="entr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0" presetClass="entr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0" grpId="0"/>
      <p:bldP spid="155652" grpId="0" animBg="1"/>
      <p:bldP spid="155653" grpId="0" animBg="1"/>
      <p:bldP spid="155655" grpId="0" animBg="1"/>
      <p:bldP spid="155655" grpId="1" animBg="1"/>
      <p:bldP spid="155656" grpId="0" animBg="1"/>
      <p:bldP spid="15565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Freeform 5"/>
          <p:cNvSpPr>
            <a:spLocks noEditPoints="1" noChangeArrowheads="1"/>
          </p:cNvSpPr>
          <p:nvPr/>
        </p:nvSpPr>
        <p:spPr bwMode="auto">
          <a:xfrm>
            <a:off x="1143000" y="5321326"/>
            <a:ext cx="6858000" cy="1527175"/>
          </a:xfrm>
          <a:custGeom>
            <a:avLst/>
            <a:gdLst>
              <a:gd name="T0" fmla="*/ 2147483647 w 8000"/>
              <a:gd name="T1" fmla="*/ 2147483647 h 1542"/>
              <a:gd name="T2" fmla="*/ 2147483647 w 8000"/>
              <a:gd name="T3" fmla="*/ 2147483647 h 1542"/>
              <a:gd name="T4" fmla="*/ 2147483647 w 8000"/>
              <a:gd name="T5" fmla="*/ 2147483647 h 1542"/>
              <a:gd name="T6" fmla="*/ 2147483647 w 8000"/>
              <a:gd name="T7" fmla="*/ 2147483647 h 1542"/>
              <a:gd name="T8" fmla="*/ 2147483647 w 8000"/>
              <a:gd name="T9" fmla="*/ 2147483647 h 1542"/>
              <a:gd name="T10" fmla="*/ 2147483647 w 8000"/>
              <a:gd name="T11" fmla="*/ 2147483647 h 1542"/>
              <a:gd name="T12" fmla="*/ 2147483647 w 8000"/>
              <a:gd name="T13" fmla="*/ 2147483647 h 1542"/>
              <a:gd name="T14" fmla="*/ 2147483647 w 8000"/>
              <a:gd name="T15" fmla="*/ 2147483647 h 1542"/>
              <a:gd name="T16" fmla="*/ 2147483647 w 8000"/>
              <a:gd name="T17" fmla="*/ 2147483647 h 1542"/>
              <a:gd name="T18" fmla="*/ 2147483647 w 8000"/>
              <a:gd name="T19" fmla="*/ 2147483647 h 1542"/>
              <a:gd name="T20" fmla="*/ 2147483647 w 8000"/>
              <a:gd name="T21" fmla="*/ 2147483647 h 1542"/>
              <a:gd name="T22" fmla="*/ 2147483647 w 8000"/>
              <a:gd name="T23" fmla="*/ 2147483647 h 1542"/>
              <a:gd name="T24" fmla="*/ 2147483647 w 8000"/>
              <a:gd name="T25" fmla="*/ 2147483647 h 1542"/>
              <a:gd name="T26" fmla="*/ 2147483647 w 8000"/>
              <a:gd name="T27" fmla="*/ 2147483647 h 1542"/>
              <a:gd name="T28" fmla="*/ 2147483647 w 8000"/>
              <a:gd name="T29" fmla="*/ 2147483647 h 1542"/>
              <a:gd name="T30" fmla="*/ 2147483647 w 8000"/>
              <a:gd name="T31" fmla="*/ 2147483647 h 1542"/>
              <a:gd name="T32" fmla="*/ 2147483647 w 8000"/>
              <a:gd name="T33" fmla="*/ 2147483647 h 1542"/>
              <a:gd name="T34" fmla="*/ 2147483647 w 8000"/>
              <a:gd name="T35" fmla="*/ 2147483647 h 1542"/>
              <a:gd name="T36" fmla="*/ 2147483647 w 8000"/>
              <a:gd name="T37" fmla="*/ 2147483647 h 1542"/>
              <a:gd name="T38" fmla="*/ 2147483647 w 8000"/>
              <a:gd name="T39" fmla="*/ 2147483647 h 1542"/>
              <a:gd name="T40" fmla="*/ 2147483647 w 8000"/>
              <a:gd name="T41" fmla="*/ 2147483647 h 1542"/>
              <a:gd name="T42" fmla="*/ 2147483647 w 8000"/>
              <a:gd name="T43" fmla="*/ 2147483647 h 1542"/>
              <a:gd name="T44" fmla="*/ 2147483647 w 8000"/>
              <a:gd name="T45" fmla="*/ 2147483647 h 1542"/>
              <a:gd name="T46" fmla="*/ 2147483647 w 8000"/>
              <a:gd name="T47" fmla="*/ 2147483647 h 1542"/>
              <a:gd name="T48" fmla="*/ 2147483647 w 8000"/>
              <a:gd name="T49" fmla="*/ 2147483647 h 1542"/>
              <a:gd name="T50" fmla="*/ 2147483647 w 8000"/>
              <a:gd name="T51" fmla="*/ 2147483647 h 1542"/>
              <a:gd name="T52" fmla="*/ 2147483647 w 8000"/>
              <a:gd name="T53" fmla="*/ 2147483647 h 1542"/>
              <a:gd name="T54" fmla="*/ 2147483647 w 8000"/>
              <a:gd name="T55" fmla="*/ 2147483647 h 1542"/>
              <a:gd name="T56" fmla="*/ 2147483647 w 8000"/>
              <a:gd name="T57" fmla="*/ 2147483647 h 1542"/>
              <a:gd name="T58" fmla="*/ 2147483647 w 8000"/>
              <a:gd name="T59" fmla="*/ 2147483647 h 1542"/>
              <a:gd name="T60" fmla="*/ 2147483647 w 8000"/>
              <a:gd name="T61" fmla="*/ 2147483647 h 1542"/>
              <a:gd name="T62" fmla="*/ 2147483647 w 8000"/>
              <a:gd name="T63" fmla="*/ 2147483647 h 1542"/>
              <a:gd name="T64" fmla="*/ 2147483647 w 8000"/>
              <a:gd name="T65" fmla="*/ 2147483647 h 1542"/>
              <a:gd name="T66" fmla="*/ 2147483647 w 8000"/>
              <a:gd name="T67" fmla="*/ 2147483647 h 1542"/>
              <a:gd name="T68" fmla="*/ 2147483647 w 8000"/>
              <a:gd name="T69" fmla="*/ 2147483647 h 1542"/>
              <a:gd name="T70" fmla="*/ 2147483647 w 8000"/>
              <a:gd name="T71" fmla="*/ 2147483647 h 1542"/>
              <a:gd name="T72" fmla="*/ 2147483647 w 8000"/>
              <a:gd name="T73" fmla="*/ 2147483647 h 1542"/>
              <a:gd name="T74" fmla="*/ 2147483647 w 8000"/>
              <a:gd name="T75" fmla="*/ 2147483647 h 1542"/>
              <a:gd name="T76" fmla="*/ 2147483647 w 8000"/>
              <a:gd name="T77" fmla="*/ 2147483647 h 1542"/>
              <a:gd name="T78" fmla="*/ 2147483647 w 8000"/>
              <a:gd name="T79" fmla="*/ 2147483647 h 1542"/>
              <a:gd name="T80" fmla="*/ 2147483647 w 8000"/>
              <a:gd name="T81" fmla="*/ 2147483647 h 1542"/>
              <a:gd name="T82" fmla="*/ 2147483647 w 8000"/>
              <a:gd name="T83" fmla="*/ 2147483647 h 1542"/>
              <a:gd name="T84" fmla="*/ 2147483647 w 8000"/>
              <a:gd name="T85" fmla="*/ 2147483647 h 1542"/>
              <a:gd name="T86" fmla="*/ 2147483647 w 8000"/>
              <a:gd name="T87" fmla="*/ 2147483647 h 1542"/>
              <a:gd name="T88" fmla="*/ 2147483647 w 8000"/>
              <a:gd name="T89" fmla="*/ 2147483647 h 1542"/>
              <a:gd name="T90" fmla="*/ 2147483647 w 8000"/>
              <a:gd name="T91" fmla="*/ 2147483647 h 1542"/>
              <a:gd name="T92" fmla="*/ 2147483647 w 8000"/>
              <a:gd name="T93" fmla="*/ 2147483647 h 1542"/>
              <a:gd name="T94" fmla="*/ 2147483647 w 8000"/>
              <a:gd name="T95" fmla="*/ 2147483647 h 1542"/>
              <a:gd name="T96" fmla="*/ 2147483647 w 8000"/>
              <a:gd name="T97" fmla="*/ 2147483647 h 1542"/>
              <a:gd name="T98" fmla="*/ 2147483647 w 8000"/>
              <a:gd name="T99" fmla="*/ 2147483647 h 1542"/>
              <a:gd name="T100" fmla="*/ 2147483647 w 8000"/>
              <a:gd name="T101" fmla="*/ 2147483647 h 1542"/>
              <a:gd name="T102" fmla="*/ 2147483647 w 8000"/>
              <a:gd name="T103" fmla="*/ 2147483647 h 1542"/>
              <a:gd name="T104" fmla="*/ 2147483647 w 8000"/>
              <a:gd name="T105" fmla="*/ 2147483647 h 1542"/>
              <a:gd name="T106" fmla="*/ 2147483647 w 8000"/>
              <a:gd name="T107" fmla="*/ 2147483647 h 1542"/>
              <a:gd name="T108" fmla="*/ 2147483647 w 8000"/>
              <a:gd name="T109" fmla="*/ 2147483647 h 1542"/>
              <a:gd name="T110" fmla="*/ 2147483647 w 8000"/>
              <a:gd name="T111" fmla="*/ 2147483647 h 1542"/>
              <a:gd name="T112" fmla="*/ 2147483647 w 8000"/>
              <a:gd name="T113" fmla="*/ 2147483647 h 1542"/>
              <a:gd name="T114" fmla="*/ 2147483647 w 8000"/>
              <a:gd name="T115" fmla="*/ 2147483647 h 1542"/>
              <a:gd name="T116" fmla="*/ 2147483647 w 8000"/>
              <a:gd name="T117" fmla="*/ 2147483647 h 154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8000"/>
              <a:gd name="T178" fmla="*/ 0 h 1542"/>
              <a:gd name="T179" fmla="*/ 8000 w 8000"/>
              <a:gd name="T180" fmla="*/ 1542 h 154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blipFill dpi="0" rotWithShape="1">
            <a:blip r:embed="rId3" cstate="print"/>
            <a:srcRect/>
            <a:stretch>
              <a:fillRect/>
            </a:stretch>
          </a:blipFill>
          <a:ln w="0">
            <a:solidFill>
              <a:schemeClr val="bg1"/>
            </a:solidFill>
            <a:miter lim="800000"/>
          </a:ln>
        </p:spPr>
        <p:txBody>
          <a:bodyPr lIns="121920" tIns="60960" rIns="121920" bIns="60960"/>
          <a:lstStyle/>
          <a:p>
            <a:pPr>
              <a:buFont typeface="Arial" panose="020B0604020202020204" pitchFamily="34" charset="0"/>
              <a:buNone/>
            </a:pPr>
            <a:endParaRPr lang="zh-CN" altLang="zh-CN" sz="2400">
              <a:solidFill>
                <a:srgbClr val="000000"/>
              </a:solidFill>
              <a:latin typeface="Copperplate Gothic Bold"/>
              <a:ea typeface="微软雅黑" pitchFamily="34" charset="-122"/>
              <a:sym typeface="Copperplate Gothic Bold"/>
            </a:endParaRPr>
          </a:p>
        </p:txBody>
      </p:sp>
      <p:cxnSp>
        <p:nvCxnSpPr>
          <p:cNvPr id="4" name="直接连接符 3"/>
          <p:cNvCxnSpPr>
            <a:cxnSpLocks noChangeShapeType="1"/>
          </p:cNvCxnSpPr>
          <p:nvPr/>
        </p:nvCxnSpPr>
        <p:spPr bwMode="auto">
          <a:xfrm>
            <a:off x="1143000" y="773113"/>
            <a:ext cx="6858000" cy="0"/>
          </a:xfrm>
          <a:prstGeom prst="line">
            <a:avLst/>
          </a:prstGeom>
          <a:noFill/>
          <a:ln w="9525" algn="ctr">
            <a:solidFill>
              <a:srgbClr val="2A354D"/>
            </a:solidFill>
            <a:round/>
          </a:ln>
        </p:spPr>
      </p:cxnSp>
      <p:cxnSp>
        <p:nvCxnSpPr>
          <p:cNvPr id="5" name="直接连接符 4"/>
          <p:cNvCxnSpPr>
            <a:cxnSpLocks noChangeShapeType="1"/>
          </p:cNvCxnSpPr>
          <p:nvPr/>
        </p:nvCxnSpPr>
        <p:spPr bwMode="auto">
          <a:xfrm flipH="1">
            <a:off x="1277541" y="196850"/>
            <a:ext cx="323850" cy="503238"/>
          </a:xfrm>
          <a:prstGeom prst="line">
            <a:avLst/>
          </a:prstGeom>
          <a:noFill/>
          <a:ln w="9525" algn="ctr">
            <a:solidFill>
              <a:srgbClr val="333333"/>
            </a:solidFill>
            <a:round/>
          </a:ln>
        </p:spPr>
      </p:cxnSp>
      <p:grpSp>
        <p:nvGrpSpPr>
          <p:cNvPr id="2" name="组合 5"/>
          <p:cNvGrpSpPr/>
          <p:nvPr/>
        </p:nvGrpSpPr>
        <p:grpSpPr>
          <a:xfrm>
            <a:off x="5685718" y="412304"/>
            <a:ext cx="578121" cy="216024"/>
            <a:chOff x="2987824" y="330033"/>
            <a:chExt cx="770828" cy="216024"/>
          </a:xfrm>
          <a:solidFill>
            <a:srgbClr val="0070C0"/>
          </a:solidFill>
        </p:grpSpPr>
        <p:sp>
          <p:nvSpPr>
            <p:cNvPr id="7" name="燕尾形 6"/>
            <p:cNvSpPr/>
            <p:nvPr/>
          </p:nvSpPr>
          <p:spPr>
            <a:xfrm>
              <a:off x="2987824" y="330033"/>
              <a:ext cx="216024" cy="216024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1C1C1C"/>
                </a:solidFill>
                <a:latin typeface="Calibri" panose="020F0502020204030204"/>
              </a:endParaRPr>
            </a:p>
          </p:txBody>
        </p:sp>
        <p:sp>
          <p:nvSpPr>
            <p:cNvPr id="8" name="燕尾形 7"/>
            <p:cNvSpPr/>
            <p:nvPr/>
          </p:nvSpPr>
          <p:spPr>
            <a:xfrm>
              <a:off x="3265226" y="330033"/>
              <a:ext cx="216024" cy="216024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1C1C1C"/>
                </a:solidFill>
                <a:latin typeface="Calibri" panose="020F0502020204030204"/>
              </a:endParaRPr>
            </a:p>
          </p:txBody>
        </p:sp>
        <p:sp>
          <p:nvSpPr>
            <p:cNvPr id="9" name="燕尾形 8"/>
            <p:cNvSpPr/>
            <p:nvPr/>
          </p:nvSpPr>
          <p:spPr>
            <a:xfrm>
              <a:off x="3542628" y="330033"/>
              <a:ext cx="216024" cy="216024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1C1C1C"/>
                </a:solidFill>
                <a:latin typeface="Calibri" panose="020F0502020204030204"/>
              </a:endParaRPr>
            </a:p>
          </p:txBody>
        </p:sp>
      </p:grpSp>
      <p:cxnSp>
        <p:nvCxnSpPr>
          <p:cNvPr id="29" name="直接连接符 28"/>
          <p:cNvCxnSpPr/>
          <p:nvPr/>
        </p:nvCxnSpPr>
        <p:spPr>
          <a:xfrm>
            <a:off x="1946653" y="2214554"/>
            <a:ext cx="1768091" cy="158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27"/>
          <p:cNvSpPr txBox="1"/>
          <p:nvPr/>
        </p:nvSpPr>
        <p:spPr bwMode="auto">
          <a:xfrm>
            <a:off x="1783873" y="1620823"/>
            <a:ext cx="2330622" cy="5222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9600" b="1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dist="50800" dir="2700000" algn="tl" rotWithShape="0">
                    <a:schemeClr val="bg1">
                      <a:alpha val="5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2000232" y="1857364"/>
            <a:ext cx="1125149" cy="158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" y="1719039"/>
            <a:ext cx="2417618" cy="3223491"/>
          </a:xfrm>
          <a:prstGeom prst="rect">
            <a:avLst/>
          </a:prstGeom>
        </p:spPr>
      </p:pic>
      <p:graphicFrame>
        <p:nvGraphicFramePr>
          <p:cNvPr id="15" name="图示 14"/>
          <p:cNvGraphicFramePr/>
          <p:nvPr/>
        </p:nvGraphicFramePr>
        <p:xfrm>
          <a:off x="3808799" y="1151911"/>
          <a:ext cx="4378647" cy="4419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Subtitle 9"/>
          <p:cNvSpPr txBox="1">
            <a:spLocks noChangeArrowheads="1"/>
          </p:cNvSpPr>
          <p:nvPr/>
        </p:nvSpPr>
        <p:spPr bwMode="auto">
          <a:xfrm>
            <a:off x="1601392" y="195265"/>
            <a:ext cx="4083844" cy="5500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02742" tIns="51371" rIns="102742" bIns="51371">
            <a:spAutoFit/>
          </a:bodyPr>
          <a:lstStyle/>
          <a:p>
            <a:pPr defTabSz="1085850">
              <a:spcBef>
                <a:spcPct val="20000"/>
              </a:spcBef>
            </a:pPr>
            <a:r>
              <a:rPr lang="en-US" altLang="zh-CN" sz="2900" b="1" dirty="0" smtClean="0">
                <a:solidFill>
                  <a:srgbClr val="555555"/>
                </a:solidFill>
                <a:latin typeface="微软雅黑" pitchFamily="34" charset="-122"/>
                <a:ea typeface="Open Sans Light"/>
                <a:cs typeface="Open Sans Light"/>
              </a:rPr>
              <a:t>LOG ON</a:t>
            </a:r>
            <a:endParaRPr lang="en-US" altLang="zh-CN" sz="2900" b="1" dirty="0">
              <a:solidFill>
                <a:srgbClr val="555555"/>
              </a:solidFill>
              <a:latin typeface="微软雅黑" pitchFamily="34" charset="-122"/>
              <a:ea typeface="Open Sans Light"/>
              <a:cs typeface="Open Sans Ligh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Gallery PowerTemplate">
  <a:themeElements>
    <a:clrScheme name="ThemeGallery PowerTemplate 3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60606"/>
      </a:accent4>
      <a:accent5>
        <a:srgbClr val="B1D5EF"/>
      </a:accent5>
      <a:accent6>
        <a:srgbClr val="810281"/>
      </a:accent6>
      <a:hlink>
        <a:srgbClr val="F77A1D"/>
      </a:hlink>
      <a:folHlink>
        <a:srgbClr val="5BBE4E"/>
      </a:folHlink>
    </a:clrScheme>
    <a:fontScheme name="ThemeGallery PowerTemplate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emeGallery PowerTemplate 1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05050"/>
        </a:accent4>
        <a:accent5>
          <a:srgbClr val="E5D9B2"/>
        </a:accent5>
        <a:accent6>
          <a:srgbClr val="1F87A7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meGallery PowerTemplate 2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05050"/>
        </a:accent4>
        <a:accent5>
          <a:srgbClr val="BFC1D8"/>
        </a:accent5>
        <a:accent6>
          <a:srgbClr val="7F2D70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meGallery PowerTemplate 3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60606"/>
        </a:accent4>
        <a:accent5>
          <a:srgbClr val="B1D5EF"/>
        </a:accent5>
        <a:accent6>
          <a:srgbClr val="810281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Gallery PowerTemplate">
  <a:themeElements>
    <a:clrScheme name="ThemeGallery PowerTemplate 3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60606"/>
      </a:accent4>
      <a:accent5>
        <a:srgbClr val="B1D5EF"/>
      </a:accent5>
      <a:accent6>
        <a:srgbClr val="810281"/>
      </a:accent6>
      <a:hlink>
        <a:srgbClr val="F77A1D"/>
      </a:hlink>
      <a:folHlink>
        <a:srgbClr val="5BBE4E"/>
      </a:folHlink>
    </a:clrScheme>
    <a:fontScheme name="ThemeGallery PowerTemplate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emeGallery PowerTemplate 1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05050"/>
        </a:accent4>
        <a:accent5>
          <a:srgbClr val="E5D9B2"/>
        </a:accent5>
        <a:accent6>
          <a:srgbClr val="1F87A7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meGallery PowerTemplate 2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05050"/>
        </a:accent4>
        <a:accent5>
          <a:srgbClr val="BFC1D8"/>
        </a:accent5>
        <a:accent6>
          <a:srgbClr val="7F2D70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meGallery PowerTemplate 3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60606"/>
        </a:accent4>
        <a:accent5>
          <a:srgbClr val="B1D5EF"/>
        </a:accent5>
        <a:accent6>
          <a:srgbClr val="810281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1586</Words>
  <Application>Microsoft Office PowerPoint</Application>
  <PresentationFormat>全屏显示(4:3)</PresentationFormat>
  <Paragraphs>302</Paragraphs>
  <Slides>32</Slides>
  <Notes>19</Notes>
  <HiddenSlides>0</HiddenSlides>
  <MMClips>0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32</vt:i4>
      </vt:variant>
    </vt:vector>
  </HeadingPairs>
  <TitlesOfParts>
    <vt:vector size="35" baseType="lpstr">
      <vt:lpstr>Office 主题</vt:lpstr>
      <vt:lpstr>ThemeGallery PowerTemplate</vt:lpstr>
      <vt:lpstr>1_ThemeGallery PowerTemplate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王韬的华硕</dc:creator>
  <cp:lastModifiedBy>Windows User</cp:lastModifiedBy>
  <cp:revision>16</cp:revision>
  <dcterms:created xsi:type="dcterms:W3CDTF">2022-09-06T14:35:01Z</dcterms:created>
  <dcterms:modified xsi:type="dcterms:W3CDTF">2022-09-19T12:52:15Z</dcterms:modified>
</cp:coreProperties>
</file>