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559" r:id="rId2"/>
    <p:sldId id="588" r:id="rId3"/>
    <p:sldId id="591" r:id="rId4"/>
    <p:sldId id="590" r:id="rId5"/>
    <p:sldId id="564" r:id="rId6"/>
    <p:sldId id="592" r:id="rId7"/>
    <p:sldId id="565" r:id="rId8"/>
    <p:sldId id="566" r:id="rId9"/>
    <p:sldId id="58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 Xjun" initials="FX" lastIdx="2" clrIdx="0">
    <p:extLst>
      <p:ext uri="{19B8F6BF-5375-455C-9EA6-DF929625EA0E}">
        <p15:presenceInfo xmlns:p15="http://schemas.microsoft.com/office/powerpoint/2012/main" userId="3b2be481ca1f68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E37"/>
    <a:srgbClr val="B81B3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7" autoAdjust="0"/>
    <p:restoredTop sz="88868" autoAdjust="0"/>
  </p:normalViewPr>
  <p:slideViewPr>
    <p:cSldViewPr snapToGrid="0">
      <p:cViewPr varScale="1">
        <p:scale>
          <a:sx n="56" d="100"/>
          <a:sy n="56" d="100"/>
        </p:scale>
        <p:origin x="4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107ED-8A81-482D-AB36-C99528796164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CD7B-2EFA-4929-B610-54EE5A176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7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5">
            <a:extLst>
              <a:ext uri="{FF2B5EF4-FFF2-40B4-BE49-F238E27FC236}">
                <a16:creationId xmlns:a16="http://schemas.microsoft.com/office/drawing/2014/main" id="{1B199E2B-62C1-44D6-9F1D-7FB3B4C5EFCB}"/>
              </a:ext>
            </a:extLst>
          </p:cNvPr>
          <p:cNvSpPr/>
          <p:nvPr userDrawn="1"/>
        </p:nvSpPr>
        <p:spPr>
          <a:xfrm>
            <a:off x="0" y="6525344"/>
            <a:ext cx="8771613" cy="332656"/>
          </a:xfrm>
          <a:custGeom>
            <a:avLst/>
            <a:gdLst>
              <a:gd name="connsiteX0" fmla="*/ 0 w 8771613"/>
              <a:gd name="connsiteY0" fmla="*/ 0 h 890266"/>
              <a:gd name="connsiteX1" fmla="*/ 6457308 w 8771613"/>
              <a:gd name="connsiteY1" fmla="*/ 0 h 890266"/>
              <a:gd name="connsiteX2" fmla="*/ 7608168 w 8771613"/>
              <a:gd name="connsiteY2" fmla="*/ 0 h 890266"/>
              <a:gd name="connsiteX3" fmla="*/ 8771613 w 8771613"/>
              <a:gd name="connsiteY3" fmla="*/ 0 h 890266"/>
              <a:gd name="connsiteX4" fmla="*/ 8723441 w 8771613"/>
              <a:gd name="connsiteY4" fmla="*/ 155184 h 890266"/>
              <a:gd name="connsiteX5" fmla="*/ 7614460 w 8771613"/>
              <a:gd name="connsiteY5" fmla="*/ 890266 h 890266"/>
              <a:gd name="connsiteX6" fmla="*/ 7608168 w 8771613"/>
              <a:gd name="connsiteY6" fmla="*/ 889790 h 890266"/>
              <a:gd name="connsiteX7" fmla="*/ 7608168 w 8771613"/>
              <a:gd name="connsiteY7" fmla="*/ 890265 h 890266"/>
              <a:gd name="connsiteX8" fmla="*/ 0 w 8771613"/>
              <a:gd name="connsiteY8" fmla="*/ 890265 h 8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1613" h="890266">
                <a:moveTo>
                  <a:pt x="0" y="0"/>
                </a:moveTo>
                <a:lnTo>
                  <a:pt x="6457308" y="0"/>
                </a:lnTo>
                <a:lnTo>
                  <a:pt x="7608168" y="0"/>
                </a:lnTo>
                <a:lnTo>
                  <a:pt x="8771613" y="0"/>
                </a:lnTo>
                <a:lnTo>
                  <a:pt x="8723441" y="155184"/>
                </a:lnTo>
                <a:cubicBezTo>
                  <a:pt x="8540730" y="587161"/>
                  <a:pt x="8112992" y="890266"/>
                  <a:pt x="7614460" y="890266"/>
                </a:cubicBezTo>
                <a:lnTo>
                  <a:pt x="7608168" y="889790"/>
                </a:lnTo>
                <a:lnTo>
                  <a:pt x="7608168" y="890265"/>
                </a:lnTo>
                <a:lnTo>
                  <a:pt x="0" y="890265"/>
                </a:lnTo>
                <a:close/>
              </a:path>
            </a:pathLst>
          </a:custGeom>
          <a:solidFill>
            <a:srgbClr val="B8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6">
            <a:extLst>
              <a:ext uri="{FF2B5EF4-FFF2-40B4-BE49-F238E27FC236}">
                <a16:creationId xmlns:a16="http://schemas.microsoft.com/office/drawing/2014/main" id="{CD66691A-6240-4453-AFAF-35AB1282024A}"/>
              </a:ext>
            </a:extLst>
          </p:cNvPr>
          <p:cNvSpPr/>
          <p:nvPr userDrawn="1"/>
        </p:nvSpPr>
        <p:spPr>
          <a:xfrm>
            <a:off x="7824192" y="6525343"/>
            <a:ext cx="4367808" cy="332657"/>
          </a:xfrm>
          <a:custGeom>
            <a:avLst/>
            <a:gdLst>
              <a:gd name="connsiteX0" fmla="*/ 1150623 w 4367808"/>
              <a:gd name="connsiteY0" fmla="*/ 0 h 890265"/>
              <a:gd name="connsiteX1" fmla="*/ 4367808 w 4367808"/>
              <a:gd name="connsiteY1" fmla="*/ 0 h 890265"/>
              <a:gd name="connsiteX2" fmla="*/ 4367808 w 4367808"/>
              <a:gd name="connsiteY2" fmla="*/ 890265 h 890265"/>
              <a:gd name="connsiteX3" fmla="*/ 0 w 4367808"/>
              <a:gd name="connsiteY3" fmla="*/ 890265 h 890265"/>
              <a:gd name="connsiteX4" fmla="*/ 0 w 4367808"/>
              <a:gd name="connsiteY4" fmla="*/ 886514 h 890265"/>
              <a:gd name="connsiteX5" fmla="*/ 58241 w 4367808"/>
              <a:gd name="connsiteY5" fmla="*/ 883573 h 890265"/>
              <a:gd name="connsiteX6" fmla="*/ 1120004 w 4367808"/>
              <a:gd name="connsiteY6" fmla="*/ 98639 h 89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7808" h="890265">
                <a:moveTo>
                  <a:pt x="1150623" y="0"/>
                </a:moveTo>
                <a:lnTo>
                  <a:pt x="4367808" y="0"/>
                </a:lnTo>
                <a:lnTo>
                  <a:pt x="4367808" y="890265"/>
                </a:lnTo>
                <a:lnTo>
                  <a:pt x="0" y="890265"/>
                </a:lnTo>
                <a:lnTo>
                  <a:pt x="0" y="886514"/>
                </a:lnTo>
                <a:lnTo>
                  <a:pt x="58241" y="883573"/>
                </a:lnTo>
                <a:cubicBezTo>
                  <a:pt x="537539" y="834898"/>
                  <a:pt x="939636" y="525077"/>
                  <a:pt x="1120004" y="986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E9F882-C743-4429-80B7-F5F1048B3868}"/>
              </a:ext>
            </a:extLst>
          </p:cNvPr>
          <p:cNvSpPr/>
          <p:nvPr userDrawn="1"/>
        </p:nvSpPr>
        <p:spPr>
          <a:xfrm>
            <a:off x="11130491" y="6324563"/>
            <a:ext cx="106150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0" cap="none" spc="0" dirty="0">
                <a:ln w="0"/>
                <a:solidFill>
                  <a:srgbClr val="C30000"/>
                </a:solidFill>
                <a:effectLst>
                  <a:reflection blurRad="6350" stA="53000" endA="300" endPos="35500" dir="5400000" sy="-90000" algn="bl" rotWithShape="0"/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USST</a:t>
            </a:r>
            <a:endParaRPr lang="zh-CN" altLang="en-US" sz="3000" b="0" cap="none" spc="0" dirty="0">
              <a:ln w="0"/>
              <a:solidFill>
                <a:srgbClr val="C30000"/>
              </a:solidFill>
              <a:effectLst>
                <a:reflection blurRad="6350" stA="53000" endA="300" endPos="35500" dir="5400000" sy="-90000" algn="bl" rotWithShape="0"/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0" y="6525344"/>
            <a:ext cx="8771613" cy="332656"/>
          </a:xfrm>
          <a:custGeom>
            <a:avLst/>
            <a:gdLst>
              <a:gd name="connsiteX0" fmla="*/ 0 w 8771613"/>
              <a:gd name="connsiteY0" fmla="*/ 0 h 890266"/>
              <a:gd name="connsiteX1" fmla="*/ 6457308 w 8771613"/>
              <a:gd name="connsiteY1" fmla="*/ 0 h 890266"/>
              <a:gd name="connsiteX2" fmla="*/ 7608168 w 8771613"/>
              <a:gd name="connsiteY2" fmla="*/ 0 h 890266"/>
              <a:gd name="connsiteX3" fmla="*/ 8771613 w 8771613"/>
              <a:gd name="connsiteY3" fmla="*/ 0 h 890266"/>
              <a:gd name="connsiteX4" fmla="*/ 8723441 w 8771613"/>
              <a:gd name="connsiteY4" fmla="*/ 155184 h 890266"/>
              <a:gd name="connsiteX5" fmla="*/ 7614460 w 8771613"/>
              <a:gd name="connsiteY5" fmla="*/ 890266 h 890266"/>
              <a:gd name="connsiteX6" fmla="*/ 7608168 w 8771613"/>
              <a:gd name="connsiteY6" fmla="*/ 889790 h 890266"/>
              <a:gd name="connsiteX7" fmla="*/ 7608168 w 8771613"/>
              <a:gd name="connsiteY7" fmla="*/ 890265 h 890266"/>
              <a:gd name="connsiteX8" fmla="*/ 0 w 8771613"/>
              <a:gd name="connsiteY8" fmla="*/ 890265 h 8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1613" h="890266">
                <a:moveTo>
                  <a:pt x="0" y="0"/>
                </a:moveTo>
                <a:lnTo>
                  <a:pt x="6457308" y="0"/>
                </a:lnTo>
                <a:lnTo>
                  <a:pt x="7608168" y="0"/>
                </a:lnTo>
                <a:lnTo>
                  <a:pt x="8771613" y="0"/>
                </a:lnTo>
                <a:lnTo>
                  <a:pt x="8723441" y="155184"/>
                </a:lnTo>
                <a:cubicBezTo>
                  <a:pt x="8540730" y="587161"/>
                  <a:pt x="8112992" y="890266"/>
                  <a:pt x="7614460" y="890266"/>
                </a:cubicBezTo>
                <a:lnTo>
                  <a:pt x="7608168" y="889790"/>
                </a:lnTo>
                <a:lnTo>
                  <a:pt x="7608168" y="890265"/>
                </a:lnTo>
                <a:lnTo>
                  <a:pt x="0" y="890265"/>
                </a:lnTo>
                <a:close/>
              </a:path>
            </a:pathLst>
          </a:cu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7824192" y="6525343"/>
            <a:ext cx="4367808" cy="332657"/>
          </a:xfrm>
          <a:custGeom>
            <a:avLst/>
            <a:gdLst>
              <a:gd name="connsiteX0" fmla="*/ 1150623 w 4367808"/>
              <a:gd name="connsiteY0" fmla="*/ 0 h 890265"/>
              <a:gd name="connsiteX1" fmla="*/ 4367808 w 4367808"/>
              <a:gd name="connsiteY1" fmla="*/ 0 h 890265"/>
              <a:gd name="connsiteX2" fmla="*/ 4367808 w 4367808"/>
              <a:gd name="connsiteY2" fmla="*/ 890265 h 890265"/>
              <a:gd name="connsiteX3" fmla="*/ 0 w 4367808"/>
              <a:gd name="connsiteY3" fmla="*/ 890265 h 890265"/>
              <a:gd name="connsiteX4" fmla="*/ 0 w 4367808"/>
              <a:gd name="connsiteY4" fmla="*/ 886514 h 890265"/>
              <a:gd name="connsiteX5" fmla="*/ 58241 w 4367808"/>
              <a:gd name="connsiteY5" fmla="*/ 883573 h 890265"/>
              <a:gd name="connsiteX6" fmla="*/ 1120004 w 4367808"/>
              <a:gd name="connsiteY6" fmla="*/ 98639 h 89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7808" h="890265">
                <a:moveTo>
                  <a:pt x="1150623" y="0"/>
                </a:moveTo>
                <a:lnTo>
                  <a:pt x="4367808" y="0"/>
                </a:lnTo>
                <a:lnTo>
                  <a:pt x="4367808" y="890265"/>
                </a:lnTo>
                <a:lnTo>
                  <a:pt x="0" y="890265"/>
                </a:lnTo>
                <a:lnTo>
                  <a:pt x="0" y="886514"/>
                </a:lnTo>
                <a:lnTo>
                  <a:pt x="58241" y="883573"/>
                </a:lnTo>
                <a:cubicBezTo>
                  <a:pt x="537539" y="834898"/>
                  <a:pt x="939636" y="525077"/>
                  <a:pt x="1120004" y="986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746846" y="6294752"/>
            <a:ext cx="106150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0" cap="none" spc="0" dirty="0">
                <a:ln w="0"/>
                <a:solidFill>
                  <a:srgbClr val="C30000"/>
                </a:solidFill>
                <a:effectLst>
                  <a:reflection blurRad="6350" stA="53000" endA="300" endPos="35500" dir="5400000" sy="-90000" algn="bl" rotWithShape="0"/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USST</a:t>
            </a:r>
            <a:endParaRPr lang="zh-CN" altLang="en-US" sz="3000" b="0" cap="none" spc="0" dirty="0">
              <a:ln w="0"/>
              <a:solidFill>
                <a:srgbClr val="C30000"/>
              </a:solidFill>
              <a:effectLst>
                <a:reflection blurRad="6350" stA="53000" endA="300" endPos="35500" dir="5400000" sy="-90000" algn="bl" rotWithShape="0"/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984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30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0C217-3AB4-46C8-8EC2-B98A2D6F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3D7139-F15F-4B90-A7FD-36C54744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75753F-6D1B-4DC4-A7DD-BD8A2CFF2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42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AAD4-5166-4EC4-B08F-B536CF365335}" type="datetime1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F1C54-EBC6-406E-8067-753971C95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16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08216-4EDB-46FB-BE98-2A01CED91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DF59-D629-4A80-B911-886F38E54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9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/>
          <a:stretch/>
        </p:blipFill>
        <p:spPr>
          <a:xfrm>
            <a:off x="0" y="-3"/>
            <a:ext cx="12192000" cy="685800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477500" y="322763"/>
            <a:ext cx="1009646" cy="1029787"/>
            <a:chOff x="5380893" y="253756"/>
            <a:chExt cx="3794614" cy="3800715"/>
          </a:xfrm>
        </p:grpSpPr>
        <p:sp>
          <p:nvSpPr>
            <p:cNvPr id="11" name="椭圆 10"/>
            <p:cNvSpPr/>
            <p:nvPr/>
          </p:nvSpPr>
          <p:spPr>
            <a:xfrm>
              <a:off x="5380893" y="298938"/>
              <a:ext cx="3736730" cy="37103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81B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893" y="253756"/>
              <a:ext cx="3794614" cy="380071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2504541"/>
            <a:ext cx="12192000" cy="1968856"/>
          </a:xfrm>
          <a:prstGeom prst="rect">
            <a:avLst/>
          </a:prstGeom>
          <a:solidFill>
            <a:srgbClr val="B81B3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57809" y="3044278"/>
            <a:ext cx="115956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/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年度外国留学生英语授课专业课程建设中期汇报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05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374" y="556259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课程介绍</a:t>
            </a:r>
          </a:p>
        </p:txBody>
      </p:sp>
    </p:spTree>
    <p:extLst>
      <p:ext uri="{BB962C8B-B14F-4D97-AF65-F5344CB8AC3E}">
        <p14:creationId xmlns:p14="http://schemas.microsoft.com/office/powerpoint/2010/main" val="78346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374" y="556259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课程资料开发</a:t>
            </a:r>
          </a:p>
        </p:txBody>
      </p:sp>
    </p:spTree>
    <p:extLst>
      <p:ext uri="{BB962C8B-B14F-4D97-AF65-F5344CB8AC3E}">
        <p14:creationId xmlns:p14="http://schemas.microsoft.com/office/powerpoint/2010/main" val="258782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374" y="556259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课程网站建设</a:t>
            </a:r>
          </a:p>
        </p:txBody>
      </p:sp>
    </p:spTree>
    <p:extLst>
      <p:ext uri="{BB962C8B-B14F-4D97-AF65-F5344CB8AC3E}">
        <p14:creationId xmlns:p14="http://schemas.microsoft.com/office/powerpoint/2010/main" val="35918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8" y="208905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课程视频建设</a:t>
            </a:r>
          </a:p>
        </p:txBody>
      </p:sp>
    </p:spTree>
    <p:extLst>
      <p:ext uri="{BB962C8B-B14F-4D97-AF65-F5344CB8AC3E}">
        <p14:creationId xmlns:p14="http://schemas.microsoft.com/office/powerpoint/2010/main" val="253910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8" y="208905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教学研究改革</a:t>
            </a:r>
          </a:p>
        </p:txBody>
      </p:sp>
    </p:spTree>
    <p:extLst>
      <p:ext uri="{BB962C8B-B14F-4D97-AF65-F5344CB8AC3E}">
        <p14:creationId xmlns:p14="http://schemas.microsoft.com/office/powerpoint/2010/main" val="78488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3878" y="208905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其他特色亮点</a:t>
            </a:r>
          </a:p>
        </p:txBody>
      </p:sp>
    </p:spTree>
    <p:extLst>
      <p:ext uri="{BB962C8B-B14F-4D97-AF65-F5344CB8AC3E}">
        <p14:creationId xmlns:p14="http://schemas.microsoft.com/office/powerpoint/2010/main" val="191816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8" y="208905"/>
            <a:ext cx="398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存在问题及后续措施</a:t>
            </a:r>
          </a:p>
        </p:txBody>
      </p:sp>
    </p:spTree>
    <p:extLst>
      <p:ext uri="{BB962C8B-B14F-4D97-AF65-F5344CB8AC3E}">
        <p14:creationId xmlns:p14="http://schemas.microsoft.com/office/powerpoint/2010/main" val="213936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524" y="5648325"/>
            <a:ext cx="12168000" cy="0"/>
          </a:xfrm>
          <a:prstGeom prst="line">
            <a:avLst/>
          </a:prstGeom>
          <a:ln w="38100">
            <a:solidFill>
              <a:srgbClr val="B81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/>
          <p:cNvSpPr txBox="1">
            <a:spLocks/>
          </p:cNvSpPr>
          <p:nvPr/>
        </p:nvSpPr>
        <p:spPr>
          <a:xfrm>
            <a:off x="1562025" y="3168005"/>
            <a:ext cx="9152357" cy="1251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谢  谢 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85880" y="-581025"/>
            <a:ext cx="5686573" cy="3751270"/>
            <a:chOff x="6985880" y="-581025"/>
            <a:chExt cx="5686573" cy="3751270"/>
          </a:xfrm>
        </p:grpSpPr>
        <p:pic>
          <p:nvPicPr>
            <p:cNvPr id="5" name="图片 4" descr="校徽与中英文校名横式组合（正式版）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880" y="-581025"/>
              <a:ext cx="5686573" cy="3751270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7800975" y="1876425"/>
              <a:ext cx="4352925" cy="0"/>
            </a:xfrm>
            <a:prstGeom prst="line">
              <a:avLst/>
            </a:prstGeom>
            <a:ln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810500" y="619125"/>
              <a:ext cx="4352925" cy="0"/>
            </a:xfrm>
            <a:prstGeom prst="line">
              <a:avLst/>
            </a:prstGeom>
            <a:ln w="22225"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800975" y="1943100"/>
              <a:ext cx="4352925" cy="0"/>
            </a:xfrm>
            <a:prstGeom prst="line">
              <a:avLst/>
            </a:prstGeom>
            <a:ln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933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50</Words>
  <Application>Microsoft Office PowerPoint</Application>
  <PresentationFormat>宽屏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Roboto Light</vt:lpstr>
      <vt:lpstr>等线</vt:lpstr>
      <vt:lpstr>等线 Light</vt:lpstr>
      <vt:lpstr>宋体</vt:lpstr>
      <vt:lpstr>微软雅黑</vt:lpstr>
      <vt:lpstr>Arial</vt:lpstr>
      <vt:lpstr>Khmer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合纵连横∙共筑人才强校梦</dc:title>
  <dc:creator>Fan Xjun</dc:creator>
  <cp:lastModifiedBy>lx</cp:lastModifiedBy>
  <cp:revision>330</cp:revision>
  <dcterms:created xsi:type="dcterms:W3CDTF">2020-01-01T01:33:16Z</dcterms:created>
  <dcterms:modified xsi:type="dcterms:W3CDTF">2021-09-16T01:18:35Z</dcterms:modified>
</cp:coreProperties>
</file>